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2"/>
  </p:notesMasterIdLst>
  <p:sldIdLst>
    <p:sldId id="281" r:id="rId5"/>
    <p:sldId id="2147468330" r:id="rId6"/>
    <p:sldId id="2147468307" r:id="rId7"/>
    <p:sldId id="2146846050" r:id="rId8"/>
    <p:sldId id="2147468357" r:id="rId9"/>
    <p:sldId id="2147468361" r:id="rId10"/>
    <p:sldId id="2147468370" r:id="rId11"/>
    <p:sldId id="2147468363" r:id="rId12"/>
    <p:sldId id="2147468372" r:id="rId13"/>
    <p:sldId id="2147468369" r:id="rId14"/>
    <p:sldId id="2147468364" r:id="rId15"/>
    <p:sldId id="2147468371" r:id="rId16"/>
    <p:sldId id="2147468365" r:id="rId17"/>
    <p:sldId id="2147468368" r:id="rId18"/>
    <p:sldId id="2147468366" r:id="rId19"/>
    <p:sldId id="2147468234" r:id="rId20"/>
    <p:sldId id="214746837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18191FF-F2BF-ED37-3A5D-C4F701CF2B1D}" name="Rodriguez, Rafael A." initials="RRA" userId="S::rafael.a.rodriguez@accenture.com::c649e515-211b-407c-a6c9-2b3f35fea0c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DE1859-91B4-A777-4E9C-FBBA62B7CEC0}" v="558" dt="2025-02-03T04:12:11.476"/>
    <p1510:client id="{454A97B9-68E4-AAB5-E6A8-65DA699779F8}" v="144" dt="2025-02-03T02:21:51.686"/>
    <p1510:client id="{4A185397-FC5D-83C8-F6C8-28D91FDD0905}" v="259" dt="2025-02-03T01:11:03.959"/>
    <p1510:client id="{4A79460C-EC97-EF63-1267-236781F4C430}" v="109" dt="2025-02-03T03:46:39.806"/>
    <p1510:client id="{699F934C-6B77-096F-0FF8-5C061FFCFAA1}" v="44" dt="2025-02-03T01:28:47.032"/>
    <p1510:client id="{8A6B504E-36FD-C494-EAB1-5A2C57E7C264}" v="501" dt="2025-02-02T11:17:35.326"/>
    <p1510:client id="{B13273F5-77B6-D1F1-5946-6496E6D00318}" v="219" dt="2025-02-03T04:24:33.909"/>
    <p1510:client id="{B9BBCB9E-8A1D-7EBC-E704-7F5DE89C086B}" v="37" dt="2025-02-03T00:27:15.684"/>
    <p1510:client id="{C27EF7B2-F4A4-4849-8280-A2D3FA2E2C18}" v="1891" dt="2025-02-02T11:47:53.492"/>
    <p1510:client id="{CF118583-28EF-5156-B252-A8C7DA16D899}" v="3" dt="2025-02-03T03:00:42.547"/>
    <p1510:client id="{D21149F4-0316-2240-8A5B-7B9FDB9B3E6C}" v="5" dt="2025-02-03T01:47:00.475"/>
    <p1510:client id="{D95A6ED1-0AF2-6611-B24A-C6D37E71396E}" v="1" dt="2025-02-03T04:30:39.020"/>
    <p1510:client id="{F210FD0D-2DC4-168E-DA61-A1F29AF3557D}" v="489" dt="2025-02-02T18:31:26.675"/>
    <p1510:client id="{F24FFC9C-C6D6-4321-AF3C-F13C11594687}" v="1" dt="2025-02-03T04:24:11.0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297941-F2AA-44AD-8D73-674164D8A3A5}"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C9F9A658-6C6B-4FE7-9D47-70A48D650FF6}">
      <dgm:prSet phldrT="[Text]"/>
      <dgm:spPr/>
      <dgm:t>
        <a:bodyPr/>
        <a:lstStyle/>
        <a:p>
          <a:r>
            <a:rPr lang="en-US"/>
            <a:t>Login</a:t>
          </a:r>
        </a:p>
      </dgm:t>
    </dgm:pt>
    <dgm:pt modelId="{FD5DF5F8-4C48-483D-B481-E38EA455B114}" type="parTrans" cxnId="{B00558AF-927C-4B3C-A575-8BD5FAB066B0}">
      <dgm:prSet/>
      <dgm:spPr/>
      <dgm:t>
        <a:bodyPr/>
        <a:lstStyle/>
        <a:p>
          <a:endParaRPr lang="en-US"/>
        </a:p>
      </dgm:t>
    </dgm:pt>
    <dgm:pt modelId="{63B7BB07-EA77-41D0-8A72-29824A5983A5}" type="sibTrans" cxnId="{B00558AF-927C-4B3C-A575-8BD5FAB066B0}">
      <dgm:prSet/>
      <dgm:spPr/>
      <dgm:t>
        <a:bodyPr/>
        <a:lstStyle/>
        <a:p>
          <a:endParaRPr lang="en-US"/>
        </a:p>
      </dgm:t>
    </dgm:pt>
    <dgm:pt modelId="{AECD5067-3469-448D-852B-2A0E4527B70D}">
      <dgm:prSet phldrT="[Text]"/>
      <dgm:spPr/>
      <dgm:t>
        <a:bodyPr/>
        <a:lstStyle/>
        <a:p>
          <a:r>
            <a:rPr lang="en-US"/>
            <a:t>User</a:t>
          </a:r>
        </a:p>
      </dgm:t>
    </dgm:pt>
    <dgm:pt modelId="{CF3C8BEA-FF79-494D-8D91-6C5C077772D8}" type="parTrans" cxnId="{C6C27D17-715E-4C06-A9C0-89137A6822F3}">
      <dgm:prSet/>
      <dgm:spPr/>
      <dgm:t>
        <a:bodyPr/>
        <a:lstStyle/>
        <a:p>
          <a:endParaRPr lang="en-US"/>
        </a:p>
      </dgm:t>
    </dgm:pt>
    <dgm:pt modelId="{15338E54-CEBA-4059-9B32-0045229111F9}" type="sibTrans" cxnId="{C6C27D17-715E-4C06-A9C0-89137A6822F3}">
      <dgm:prSet/>
      <dgm:spPr/>
      <dgm:t>
        <a:bodyPr/>
        <a:lstStyle/>
        <a:p>
          <a:endParaRPr lang="en-US"/>
        </a:p>
      </dgm:t>
    </dgm:pt>
    <dgm:pt modelId="{E3225EB4-F09A-4801-81D4-8AFA506B2A40}">
      <dgm:prSet phldrT="[Text]"/>
      <dgm:spPr/>
      <dgm:t>
        <a:bodyPr/>
        <a:lstStyle/>
        <a:p>
          <a:r>
            <a:rPr lang="en-US"/>
            <a:t>Search Trains</a:t>
          </a:r>
        </a:p>
      </dgm:t>
    </dgm:pt>
    <dgm:pt modelId="{5485BEFD-A16F-4BD4-AC24-1D7BDBBDEF72}" type="parTrans" cxnId="{644DF693-AF94-40F0-AFC9-65218E967AF0}">
      <dgm:prSet/>
      <dgm:spPr/>
      <dgm:t>
        <a:bodyPr/>
        <a:lstStyle/>
        <a:p>
          <a:endParaRPr lang="en-US"/>
        </a:p>
      </dgm:t>
    </dgm:pt>
    <dgm:pt modelId="{AAD04C4A-F216-4E06-B1D7-2C2993DD0752}" type="sibTrans" cxnId="{644DF693-AF94-40F0-AFC9-65218E967AF0}">
      <dgm:prSet/>
      <dgm:spPr/>
      <dgm:t>
        <a:bodyPr/>
        <a:lstStyle/>
        <a:p>
          <a:endParaRPr lang="en-US"/>
        </a:p>
      </dgm:t>
    </dgm:pt>
    <dgm:pt modelId="{D1EDBB09-A8A2-412F-A5F3-409D8F686747}">
      <dgm:prSet phldrT="[Text]"/>
      <dgm:spPr/>
      <dgm:t>
        <a:bodyPr/>
        <a:lstStyle/>
        <a:p>
          <a:r>
            <a:rPr lang="en-US"/>
            <a:t>Booking history</a:t>
          </a:r>
        </a:p>
      </dgm:t>
    </dgm:pt>
    <dgm:pt modelId="{098D5DA5-7174-4DE6-A491-26E949CF4FA5}" type="parTrans" cxnId="{0E13D1CC-39BA-4D23-A302-863B100E5D32}">
      <dgm:prSet/>
      <dgm:spPr/>
      <dgm:t>
        <a:bodyPr/>
        <a:lstStyle/>
        <a:p>
          <a:endParaRPr lang="en-US"/>
        </a:p>
      </dgm:t>
    </dgm:pt>
    <dgm:pt modelId="{BE5C812A-BA01-4FE4-8333-9F2BE94C50FB}" type="sibTrans" cxnId="{0E13D1CC-39BA-4D23-A302-863B100E5D32}">
      <dgm:prSet/>
      <dgm:spPr/>
      <dgm:t>
        <a:bodyPr/>
        <a:lstStyle/>
        <a:p>
          <a:endParaRPr lang="en-US"/>
        </a:p>
      </dgm:t>
    </dgm:pt>
    <dgm:pt modelId="{D12918E3-4A64-492B-8347-1A95C3C6FF73}">
      <dgm:prSet phldrT="[Text]"/>
      <dgm:spPr/>
      <dgm:t>
        <a:bodyPr/>
        <a:lstStyle/>
        <a:p>
          <a:r>
            <a:rPr lang="en-US"/>
            <a:t>Admin</a:t>
          </a:r>
        </a:p>
      </dgm:t>
    </dgm:pt>
    <dgm:pt modelId="{09724DC1-D934-40C9-939B-DBBCFFFC0AF3}" type="parTrans" cxnId="{5C143D79-BF71-491C-804B-ECA637755624}">
      <dgm:prSet/>
      <dgm:spPr/>
      <dgm:t>
        <a:bodyPr/>
        <a:lstStyle/>
        <a:p>
          <a:endParaRPr lang="en-US"/>
        </a:p>
      </dgm:t>
    </dgm:pt>
    <dgm:pt modelId="{F7B44C21-3061-4871-A24A-147C6A48DEC8}" type="sibTrans" cxnId="{5C143D79-BF71-491C-804B-ECA637755624}">
      <dgm:prSet/>
      <dgm:spPr/>
      <dgm:t>
        <a:bodyPr/>
        <a:lstStyle/>
        <a:p>
          <a:endParaRPr lang="en-US"/>
        </a:p>
      </dgm:t>
    </dgm:pt>
    <dgm:pt modelId="{F6CDCD85-D773-40E1-94F7-BDF1EDD62F5D}" type="pres">
      <dgm:prSet presAssocID="{08297941-F2AA-44AD-8D73-674164D8A3A5}" presName="diagram" presStyleCnt="0">
        <dgm:presLayoutVars>
          <dgm:chPref val="1"/>
          <dgm:dir/>
          <dgm:animOne val="branch"/>
          <dgm:animLvl val="lvl"/>
          <dgm:resizeHandles val="exact"/>
        </dgm:presLayoutVars>
      </dgm:prSet>
      <dgm:spPr/>
    </dgm:pt>
    <dgm:pt modelId="{C9593B9E-F25D-4806-8C38-E488D83B547D}" type="pres">
      <dgm:prSet presAssocID="{C9F9A658-6C6B-4FE7-9D47-70A48D650FF6}" presName="root1" presStyleCnt="0"/>
      <dgm:spPr/>
    </dgm:pt>
    <dgm:pt modelId="{20156871-065B-4D1C-8607-22DE53C97644}" type="pres">
      <dgm:prSet presAssocID="{C9F9A658-6C6B-4FE7-9D47-70A48D650FF6}" presName="LevelOneTextNode" presStyleLbl="node0" presStyleIdx="0" presStyleCnt="1" custLinFactNeighborX="-1887" custLinFactNeighborY="62867">
        <dgm:presLayoutVars>
          <dgm:chPref val="3"/>
        </dgm:presLayoutVars>
      </dgm:prSet>
      <dgm:spPr/>
    </dgm:pt>
    <dgm:pt modelId="{1D519367-F208-44CA-BEAC-35A83AAF62EB}" type="pres">
      <dgm:prSet presAssocID="{C9F9A658-6C6B-4FE7-9D47-70A48D650FF6}" presName="level2hierChild" presStyleCnt="0"/>
      <dgm:spPr/>
    </dgm:pt>
    <dgm:pt modelId="{838724AF-0154-47DF-8D21-2570FEED78F4}" type="pres">
      <dgm:prSet presAssocID="{CF3C8BEA-FF79-494D-8D91-6C5C077772D8}" presName="conn2-1" presStyleLbl="parChTrans1D2" presStyleIdx="0" presStyleCnt="2"/>
      <dgm:spPr/>
    </dgm:pt>
    <dgm:pt modelId="{E9E26C85-8ACB-44E3-A0DC-A3458DE082DE}" type="pres">
      <dgm:prSet presAssocID="{CF3C8BEA-FF79-494D-8D91-6C5C077772D8}" presName="connTx" presStyleLbl="parChTrans1D2" presStyleIdx="0" presStyleCnt="2"/>
      <dgm:spPr/>
    </dgm:pt>
    <dgm:pt modelId="{A3F75888-5C27-468A-8A73-1742EAD9020F}" type="pres">
      <dgm:prSet presAssocID="{AECD5067-3469-448D-852B-2A0E4527B70D}" presName="root2" presStyleCnt="0"/>
      <dgm:spPr/>
    </dgm:pt>
    <dgm:pt modelId="{FE0E5331-CA7C-45CA-91D4-00952E27A48B}" type="pres">
      <dgm:prSet presAssocID="{AECD5067-3469-448D-852B-2A0E4527B70D}" presName="LevelTwoTextNode" presStyleLbl="node2" presStyleIdx="0" presStyleCnt="2">
        <dgm:presLayoutVars>
          <dgm:chPref val="3"/>
        </dgm:presLayoutVars>
      </dgm:prSet>
      <dgm:spPr/>
    </dgm:pt>
    <dgm:pt modelId="{2F4793B2-9DD1-4130-98AB-521284D3A058}" type="pres">
      <dgm:prSet presAssocID="{AECD5067-3469-448D-852B-2A0E4527B70D}" presName="level3hierChild" presStyleCnt="0"/>
      <dgm:spPr/>
    </dgm:pt>
    <dgm:pt modelId="{B6674937-DD77-4E0E-84AF-B4B2ABCDB078}" type="pres">
      <dgm:prSet presAssocID="{5485BEFD-A16F-4BD4-AC24-1D7BDBBDEF72}" presName="conn2-1" presStyleLbl="parChTrans1D3" presStyleIdx="0" presStyleCnt="2"/>
      <dgm:spPr/>
    </dgm:pt>
    <dgm:pt modelId="{B8F107C0-B5E4-4C2A-923C-1999D4605B4C}" type="pres">
      <dgm:prSet presAssocID="{5485BEFD-A16F-4BD4-AC24-1D7BDBBDEF72}" presName="connTx" presStyleLbl="parChTrans1D3" presStyleIdx="0" presStyleCnt="2"/>
      <dgm:spPr/>
    </dgm:pt>
    <dgm:pt modelId="{CE8CD12D-8E5F-4E18-92F4-0406188F7F26}" type="pres">
      <dgm:prSet presAssocID="{E3225EB4-F09A-4801-81D4-8AFA506B2A40}" presName="root2" presStyleCnt="0"/>
      <dgm:spPr/>
    </dgm:pt>
    <dgm:pt modelId="{CC48D278-2509-44C3-8EE4-2A93AF25FAD2}" type="pres">
      <dgm:prSet presAssocID="{E3225EB4-F09A-4801-81D4-8AFA506B2A40}" presName="LevelTwoTextNode" presStyleLbl="node3" presStyleIdx="0" presStyleCnt="2" custLinFactX="62727" custLinFactNeighborX="100000" custLinFactNeighborY="10134">
        <dgm:presLayoutVars>
          <dgm:chPref val="3"/>
        </dgm:presLayoutVars>
      </dgm:prSet>
      <dgm:spPr/>
    </dgm:pt>
    <dgm:pt modelId="{6990EFD3-8173-41C0-B0F8-B7CED4305775}" type="pres">
      <dgm:prSet presAssocID="{E3225EB4-F09A-4801-81D4-8AFA506B2A40}" presName="level3hierChild" presStyleCnt="0"/>
      <dgm:spPr/>
    </dgm:pt>
    <dgm:pt modelId="{64FD7ECB-0175-401D-A9DD-AF0EB8358F11}" type="pres">
      <dgm:prSet presAssocID="{098D5DA5-7174-4DE6-A491-26E949CF4FA5}" presName="conn2-1" presStyleLbl="parChTrans1D3" presStyleIdx="1" presStyleCnt="2"/>
      <dgm:spPr/>
    </dgm:pt>
    <dgm:pt modelId="{834CE69E-8649-4809-AD8B-74911CEF0FD2}" type="pres">
      <dgm:prSet presAssocID="{098D5DA5-7174-4DE6-A491-26E949CF4FA5}" presName="connTx" presStyleLbl="parChTrans1D3" presStyleIdx="1" presStyleCnt="2"/>
      <dgm:spPr/>
    </dgm:pt>
    <dgm:pt modelId="{5573AFE9-EAD9-420E-98CC-1B2ABAE1CD69}" type="pres">
      <dgm:prSet presAssocID="{D1EDBB09-A8A2-412F-A5F3-409D8F686747}" presName="root2" presStyleCnt="0"/>
      <dgm:spPr/>
    </dgm:pt>
    <dgm:pt modelId="{B65E608C-F7E1-47D5-9EA6-8E6EA79AE776}" type="pres">
      <dgm:prSet presAssocID="{D1EDBB09-A8A2-412F-A5F3-409D8F686747}" presName="LevelTwoTextNode" presStyleLbl="node3" presStyleIdx="1" presStyleCnt="2" custLinFactNeighborX="15" custLinFactNeighborY="15005">
        <dgm:presLayoutVars>
          <dgm:chPref val="3"/>
        </dgm:presLayoutVars>
      </dgm:prSet>
      <dgm:spPr/>
    </dgm:pt>
    <dgm:pt modelId="{A3240F79-56FB-499A-BF64-DF586B70B037}" type="pres">
      <dgm:prSet presAssocID="{D1EDBB09-A8A2-412F-A5F3-409D8F686747}" presName="level3hierChild" presStyleCnt="0"/>
      <dgm:spPr/>
    </dgm:pt>
    <dgm:pt modelId="{A3403AD4-F8D5-4BC1-A932-9FF73603DF42}" type="pres">
      <dgm:prSet presAssocID="{09724DC1-D934-40C9-939B-DBBCFFFC0AF3}" presName="conn2-1" presStyleLbl="parChTrans1D2" presStyleIdx="1" presStyleCnt="2"/>
      <dgm:spPr/>
    </dgm:pt>
    <dgm:pt modelId="{6A8B4DC3-49CD-4D72-AD07-DA2E765B4F70}" type="pres">
      <dgm:prSet presAssocID="{09724DC1-D934-40C9-939B-DBBCFFFC0AF3}" presName="connTx" presStyleLbl="parChTrans1D2" presStyleIdx="1" presStyleCnt="2"/>
      <dgm:spPr/>
    </dgm:pt>
    <dgm:pt modelId="{A733AA02-81F8-4018-AE37-D044FE6B0D31}" type="pres">
      <dgm:prSet presAssocID="{D12918E3-4A64-492B-8347-1A95C3C6FF73}" presName="root2" presStyleCnt="0"/>
      <dgm:spPr/>
    </dgm:pt>
    <dgm:pt modelId="{93D79D28-D6F6-4EEB-B931-7EA12678248B}" type="pres">
      <dgm:prSet presAssocID="{D12918E3-4A64-492B-8347-1A95C3C6FF73}" presName="LevelTwoTextNode" presStyleLbl="node2" presStyleIdx="1" presStyleCnt="2" custLinFactY="78466" custLinFactNeighborX="3127" custLinFactNeighborY="100000">
        <dgm:presLayoutVars>
          <dgm:chPref val="3"/>
        </dgm:presLayoutVars>
      </dgm:prSet>
      <dgm:spPr/>
    </dgm:pt>
    <dgm:pt modelId="{F0ABFBCD-D82F-4BE8-A3CD-BF1E9C69BECC}" type="pres">
      <dgm:prSet presAssocID="{D12918E3-4A64-492B-8347-1A95C3C6FF73}" presName="level3hierChild" presStyleCnt="0"/>
      <dgm:spPr/>
    </dgm:pt>
  </dgm:ptLst>
  <dgm:cxnLst>
    <dgm:cxn modelId="{F2625812-9E5D-4BE7-A48D-A25BBE947FC5}" type="presOf" srcId="{098D5DA5-7174-4DE6-A491-26E949CF4FA5}" destId="{834CE69E-8649-4809-AD8B-74911CEF0FD2}" srcOrd="1" destOrd="0" presId="urn:microsoft.com/office/officeart/2005/8/layout/hierarchy2"/>
    <dgm:cxn modelId="{C6C27D17-715E-4C06-A9C0-89137A6822F3}" srcId="{C9F9A658-6C6B-4FE7-9D47-70A48D650FF6}" destId="{AECD5067-3469-448D-852B-2A0E4527B70D}" srcOrd="0" destOrd="0" parTransId="{CF3C8BEA-FF79-494D-8D91-6C5C077772D8}" sibTransId="{15338E54-CEBA-4059-9B32-0045229111F9}"/>
    <dgm:cxn modelId="{20A6F118-985C-4D82-A156-311D3634B353}" type="presOf" srcId="{08297941-F2AA-44AD-8D73-674164D8A3A5}" destId="{F6CDCD85-D773-40E1-94F7-BDF1EDD62F5D}" srcOrd="0" destOrd="0" presId="urn:microsoft.com/office/officeart/2005/8/layout/hierarchy2"/>
    <dgm:cxn modelId="{EBD9145F-5AA2-4624-A65C-8801DAA7BCDB}" type="presOf" srcId="{C9F9A658-6C6B-4FE7-9D47-70A48D650FF6}" destId="{20156871-065B-4D1C-8607-22DE53C97644}" srcOrd="0" destOrd="0" presId="urn:microsoft.com/office/officeart/2005/8/layout/hierarchy2"/>
    <dgm:cxn modelId="{ED675660-EA11-4671-AFB5-1509B9393EEE}" type="presOf" srcId="{D1EDBB09-A8A2-412F-A5F3-409D8F686747}" destId="{B65E608C-F7E1-47D5-9EA6-8E6EA79AE776}" srcOrd="0" destOrd="0" presId="urn:microsoft.com/office/officeart/2005/8/layout/hierarchy2"/>
    <dgm:cxn modelId="{FF5DEC60-45A5-4661-9A59-38A57F18B0A6}" type="presOf" srcId="{098D5DA5-7174-4DE6-A491-26E949CF4FA5}" destId="{64FD7ECB-0175-401D-A9DD-AF0EB8358F11}" srcOrd="0" destOrd="0" presId="urn:microsoft.com/office/officeart/2005/8/layout/hierarchy2"/>
    <dgm:cxn modelId="{F288364F-74FB-423A-912C-81BEE90AC4BD}" type="presOf" srcId="{D12918E3-4A64-492B-8347-1A95C3C6FF73}" destId="{93D79D28-D6F6-4EEB-B931-7EA12678248B}" srcOrd="0" destOrd="0" presId="urn:microsoft.com/office/officeart/2005/8/layout/hierarchy2"/>
    <dgm:cxn modelId="{5C143D79-BF71-491C-804B-ECA637755624}" srcId="{C9F9A658-6C6B-4FE7-9D47-70A48D650FF6}" destId="{D12918E3-4A64-492B-8347-1A95C3C6FF73}" srcOrd="1" destOrd="0" parTransId="{09724DC1-D934-40C9-939B-DBBCFFFC0AF3}" sibTransId="{F7B44C21-3061-4871-A24A-147C6A48DEC8}"/>
    <dgm:cxn modelId="{644DF693-AF94-40F0-AFC9-65218E967AF0}" srcId="{AECD5067-3469-448D-852B-2A0E4527B70D}" destId="{E3225EB4-F09A-4801-81D4-8AFA506B2A40}" srcOrd="0" destOrd="0" parTransId="{5485BEFD-A16F-4BD4-AC24-1D7BDBBDEF72}" sibTransId="{AAD04C4A-F216-4E06-B1D7-2C2993DD0752}"/>
    <dgm:cxn modelId="{15E430A2-6337-4C09-B665-8ACA8793E058}" type="presOf" srcId="{CF3C8BEA-FF79-494D-8D91-6C5C077772D8}" destId="{838724AF-0154-47DF-8D21-2570FEED78F4}" srcOrd="0" destOrd="0" presId="urn:microsoft.com/office/officeart/2005/8/layout/hierarchy2"/>
    <dgm:cxn modelId="{B00558AF-927C-4B3C-A575-8BD5FAB066B0}" srcId="{08297941-F2AA-44AD-8D73-674164D8A3A5}" destId="{C9F9A658-6C6B-4FE7-9D47-70A48D650FF6}" srcOrd="0" destOrd="0" parTransId="{FD5DF5F8-4C48-483D-B481-E38EA455B114}" sibTransId="{63B7BB07-EA77-41D0-8A72-29824A5983A5}"/>
    <dgm:cxn modelId="{7F0A87B0-2265-48DA-BA2E-C5E0AD14CD1D}" type="presOf" srcId="{5485BEFD-A16F-4BD4-AC24-1D7BDBBDEF72}" destId="{B8F107C0-B5E4-4C2A-923C-1999D4605B4C}" srcOrd="1" destOrd="0" presId="urn:microsoft.com/office/officeart/2005/8/layout/hierarchy2"/>
    <dgm:cxn modelId="{6D75F9B3-220B-4CED-92D4-C2AEE2B3965F}" type="presOf" srcId="{09724DC1-D934-40C9-939B-DBBCFFFC0AF3}" destId="{A3403AD4-F8D5-4BC1-A932-9FF73603DF42}" srcOrd="0" destOrd="0" presId="urn:microsoft.com/office/officeart/2005/8/layout/hierarchy2"/>
    <dgm:cxn modelId="{BB81E9B4-DDD4-4F3A-8A40-FD129BDF5CE2}" type="presOf" srcId="{E3225EB4-F09A-4801-81D4-8AFA506B2A40}" destId="{CC48D278-2509-44C3-8EE4-2A93AF25FAD2}" srcOrd="0" destOrd="0" presId="urn:microsoft.com/office/officeart/2005/8/layout/hierarchy2"/>
    <dgm:cxn modelId="{82BC4FC2-E0DF-4C17-A97C-29866C98DD1C}" type="presOf" srcId="{CF3C8BEA-FF79-494D-8D91-6C5C077772D8}" destId="{E9E26C85-8ACB-44E3-A0DC-A3458DE082DE}" srcOrd="1" destOrd="0" presId="urn:microsoft.com/office/officeart/2005/8/layout/hierarchy2"/>
    <dgm:cxn modelId="{045794C6-C0BC-48C8-B128-730FE43C7E86}" type="presOf" srcId="{AECD5067-3469-448D-852B-2A0E4527B70D}" destId="{FE0E5331-CA7C-45CA-91D4-00952E27A48B}" srcOrd="0" destOrd="0" presId="urn:microsoft.com/office/officeart/2005/8/layout/hierarchy2"/>
    <dgm:cxn modelId="{7237C1CB-9D3D-40AF-867B-02A913A78D53}" type="presOf" srcId="{09724DC1-D934-40C9-939B-DBBCFFFC0AF3}" destId="{6A8B4DC3-49CD-4D72-AD07-DA2E765B4F70}" srcOrd="1" destOrd="0" presId="urn:microsoft.com/office/officeart/2005/8/layout/hierarchy2"/>
    <dgm:cxn modelId="{0E13D1CC-39BA-4D23-A302-863B100E5D32}" srcId="{AECD5067-3469-448D-852B-2A0E4527B70D}" destId="{D1EDBB09-A8A2-412F-A5F3-409D8F686747}" srcOrd="1" destOrd="0" parTransId="{098D5DA5-7174-4DE6-A491-26E949CF4FA5}" sibTransId="{BE5C812A-BA01-4FE4-8333-9F2BE94C50FB}"/>
    <dgm:cxn modelId="{A008C8E4-F26F-43C0-971C-4F782D33E5E0}" type="presOf" srcId="{5485BEFD-A16F-4BD4-AC24-1D7BDBBDEF72}" destId="{B6674937-DD77-4E0E-84AF-B4B2ABCDB078}" srcOrd="0" destOrd="0" presId="urn:microsoft.com/office/officeart/2005/8/layout/hierarchy2"/>
    <dgm:cxn modelId="{0D0887E9-AF48-4BEF-B7E7-784037F6CFE3}" type="presParOf" srcId="{F6CDCD85-D773-40E1-94F7-BDF1EDD62F5D}" destId="{C9593B9E-F25D-4806-8C38-E488D83B547D}" srcOrd="0" destOrd="0" presId="urn:microsoft.com/office/officeart/2005/8/layout/hierarchy2"/>
    <dgm:cxn modelId="{AB64ADB5-6448-4D9C-80CB-0DDF7F025DBE}" type="presParOf" srcId="{C9593B9E-F25D-4806-8C38-E488D83B547D}" destId="{20156871-065B-4D1C-8607-22DE53C97644}" srcOrd="0" destOrd="0" presId="urn:microsoft.com/office/officeart/2005/8/layout/hierarchy2"/>
    <dgm:cxn modelId="{0AE0B8DA-4E58-4D83-A10A-1A030E99658D}" type="presParOf" srcId="{C9593B9E-F25D-4806-8C38-E488D83B547D}" destId="{1D519367-F208-44CA-BEAC-35A83AAF62EB}" srcOrd="1" destOrd="0" presId="urn:microsoft.com/office/officeart/2005/8/layout/hierarchy2"/>
    <dgm:cxn modelId="{AFBECD6D-F2F5-44EB-AEC2-ED2A52FB80C9}" type="presParOf" srcId="{1D519367-F208-44CA-BEAC-35A83AAF62EB}" destId="{838724AF-0154-47DF-8D21-2570FEED78F4}" srcOrd="0" destOrd="0" presId="urn:microsoft.com/office/officeart/2005/8/layout/hierarchy2"/>
    <dgm:cxn modelId="{FC28F4DB-8DCC-463D-B22D-4EBF21CD4070}" type="presParOf" srcId="{838724AF-0154-47DF-8D21-2570FEED78F4}" destId="{E9E26C85-8ACB-44E3-A0DC-A3458DE082DE}" srcOrd="0" destOrd="0" presId="urn:microsoft.com/office/officeart/2005/8/layout/hierarchy2"/>
    <dgm:cxn modelId="{454E3051-248E-4368-A30F-20BB35D34A06}" type="presParOf" srcId="{1D519367-F208-44CA-BEAC-35A83AAF62EB}" destId="{A3F75888-5C27-468A-8A73-1742EAD9020F}" srcOrd="1" destOrd="0" presId="urn:microsoft.com/office/officeart/2005/8/layout/hierarchy2"/>
    <dgm:cxn modelId="{BB7CA1F4-F8DD-4046-81F4-0BF741CBFAC8}" type="presParOf" srcId="{A3F75888-5C27-468A-8A73-1742EAD9020F}" destId="{FE0E5331-CA7C-45CA-91D4-00952E27A48B}" srcOrd="0" destOrd="0" presId="urn:microsoft.com/office/officeart/2005/8/layout/hierarchy2"/>
    <dgm:cxn modelId="{72E31BF7-FFDA-477E-B1CA-999B5B255BA7}" type="presParOf" srcId="{A3F75888-5C27-468A-8A73-1742EAD9020F}" destId="{2F4793B2-9DD1-4130-98AB-521284D3A058}" srcOrd="1" destOrd="0" presId="urn:microsoft.com/office/officeart/2005/8/layout/hierarchy2"/>
    <dgm:cxn modelId="{1980FBCA-3DA3-48B0-BB78-D01638C03A88}" type="presParOf" srcId="{2F4793B2-9DD1-4130-98AB-521284D3A058}" destId="{B6674937-DD77-4E0E-84AF-B4B2ABCDB078}" srcOrd="0" destOrd="0" presId="urn:microsoft.com/office/officeart/2005/8/layout/hierarchy2"/>
    <dgm:cxn modelId="{08AC45AA-205D-4A47-AB6C-1710E2D71F44}" type="presParOf" srcId="{B6674937-DD77-4E0E-84AF-B4B2ABCDB078}" destId="{B8F107C0-B5E4-4C2A-923C-1999D4605B4C}" srcOrd="0" destOrd="0" presId="urn:microsoft.com/office/officeart/2005/8/layout/hierarchy2"/>
    <dgm:cxn modelId="{B4FFD319-2523-471A-9CBF-59CF87EA0054}" type="presParOf" srcId="{2F4793B2-9DD1-4130-98AB-521284D3A058}" destId="{CE8CD12D-8E5F-4E18-92F4-0406188F7F26}" srcOrd="1" destOrd="0" presId="urn:microsoft.com/office/officeart/2005/8/layout/hierarchy2"/>
    <dgm:cxn modelId="{60B0415F-F50C-4DD7-9DAC-B40015B5DACB}" type="presParOf" srcId="{CE8CD12D-8E5F-4E18-92F4-0406188F7F26}" destId="{CC48D278-2509-44C3-8EE4-2A93AF25FAD2}" srcOrd="0" destOrd="0" presId="urn:microsoft.com/office/officeart/2005/8/layout/hierarchy2"/>
    <dgm:cxn modelId="{C4C8318A-1527-4AAF-9E11-47C27D4F417D}" type="presParOf" srcId="{CE8CD12D-8E5F-4E18-92F4-0406188F7F26}" destId="{6990EFD3-8173-41C0-B0F8-B7CED4305775}" srcOrd="1" destOrd="0" presId="urn:microsoft.com/office/officeart/2005/8/layout/hierarchy2"/>
    <dgm:cxn modelId="{51EB0BB2-546E-4289-8A26-17A3A72EB095}" type="presParOf" srcId="{2F4793B2-9DD1-4130-98AB-521284D3A058}" destId="{64FD7ECB-0175-401D-A9DD-AF0EB8358F11}" srcOrd="2" destOrd="0" presId="urn:microsoft.com/office/officeart/2005/8/layout/hierarchy2"/>
    <dgm:cxn modelId="{27722D91-14D5-47AE-929B-FC28A307EE0E}" type="presParOf" srcId="{64FD7ECB-0175-401D-A9DD-AF0EB8358F11}" destId="{834CE69E-8649-4809-AD8B-74911CEF0FD2}" srcOrd="0" destOrd="0" presId="urn:microsoft.com/office/officeart/2005/8/layout/hierarchy2"/>
    <dgm:cxn modelId="{BAC7FB4A-39CB-4FB9-8C24-E774F67801DF}" type="presParOf" srcId="{2F4793B2-9DD1-4130-98AB-521284D3A058}" destId="{5573AFE9-EAD9-420E-98CC-1B2ABAE1CD69}" srcOrd="3" destOrd="0" presId="urn:microsoft.com/office/officeart/2005/8/layout/hierarchy2"/>
    <dgm:cxn modelId="{8966BEE4-F0E5-438B-BE08-8F1C13A9D4AF}" type="presParOf" srcId="{5573AFE9-EAD9-420E-98CC-1B2ABAE1CD69}" destId="{B65E608C-F7E1-47D5-9EA6-8E6EA79AE776}" srcOrd="0" destOrd="0" presId="urn:microsoft.com/office/officeart/2005/8/layout/hierarchy2"/>
    <dgm:cxn modelId="{0CDE27CD-8404-4E97-BF64-308445F860D2}" type="presParOf" srcId="{5573AFE9-EAD9-420E-98CC-1B2ABAE1CD69}" destId="{A3240F79-56FB-499A-BF64-DF586B70B037}" srcOrd="1" destOrd="0" presId="urn:microsoft.com/office/officeart/2005/8/layout/hierarchy2"/>
    <dgm:cxn modelId="{B6B91194-1916-4E0E-BC1E-BE69C7D3170E}" type="presParOf" srcId="{1D519367-F208-44CA-BEAC-35A83AAF62EB}" destId="{A3403AD4-F8D5-4BC1-A932-9FF73603DF42}" srcOrd="2" destOrd="0" presId="urn:microsoft.com/office/officeart/2005/8/layout/hierarchy2"/>
    <dgm:cxn modelId="{D6AD18C8-264A-48A6-B5A0-4E020252A3A6}" type="presParOf" srcId="{A3403AD4-F8D5-4BC1-A932-9FF73603DF42}" destId="{6A8B4DC3-49CD-4D72-AD07-DA2E765B4F70}" srcOrd="0" destOrd="0" presId="urn:microsoft.com/office/officeart/2005/8/layout/hierarchy2"/>
    <dgm:cxn modelId="{297BD113-2895-4479-8F2D-564D21EC60FF}" type="presParOf" srcId="{1D519367-F208-44CA-BEAC-35A83AAF62EB}" destId="{A733AA02-81F8-4018-AE37-D044FE6B0D31}" srcOrd="3" destOrd="0" presId="urn:microsoft.com/office/officeart/2005/8/layout/hierarchy2"/>
    <dgm:cxn modelId="{C7472DFF-5B9D-4D7E-A469-41BFB659CAF2}" type="presParOf" srcId="{A733AA02-81F8-4018-AE37-D044FE6B0D31}" destId="{93D79D28-D6F6-4EEB-B931-7EA12678248B}" srcOrd="0" destOrd="0" presId="urn:microsoft.com/office/officeart/2005/8/layout/hierarchy2"/>
    <dgm:cxn modelId="{23EC9605-62AD-4728-B14B-DF0030D43C2B}" type="presParOf" srcId="{A733AA02-81F8-4018-AE37-D044FE6B0D31}" destId="{F0ABFBCD-D82F-4BE8-A3CD-BF1E9C69BECC}"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95D2703-489A-4504-B04E-7E9DAD075E61}" type="doc">
      <dgm:prSet loTypeId="urn:microsoft.com/office/officeart/2017/3/layout/HorizontalLabelsTimeline" loCatId="timeline" qsTypeId="urn:microsoft.com/office/officeart/2005/8/quickstyle/simple1" qsCatId="simple" csTypeId="urn:microsoft.com/office/officeart/2005/8/colors/colorful2" csCatId="colorful" phldr="1"/>
      <dgm:spPr/>
      <dgm:t>
        <a:bodyPr/>
        <a:lstStyle/>
        <a:p>
          <a:endParaRPr lang="en-US"/>
        </a:p>
      </dgm:t>
    </dgm:pt>
    <dgm:pt modelId="{69DFDAE0-B107-4798-B1BD-0FD5D12FDD31}">
      <dgm:prSet phldrT="[Text]" phldr="0"/>
      <dgm:spPr/>
      <dgm:t>
        <a:bodyPr/>
        <a:lstStyle/>
        <a:p>
          <a:pPr>
            <a:defRPr b="1"/>
          </a:pPr>
          <a:r>
            <a:rPr lang="en-US" b="0">
              <a:latin typeface="Calibri"/>
              <a:ea typeface="Calibri"/>
              <a:cs typeface="Calibri"/>
            </a:rPr>
            <a:t>Frontend</a:t>
          </a:r>
        </a:p>
      </dgm:t>
    </dgm:pt>
    <dgm:pt modelId="{5FAFA4EE-B56E-4016-8509-6C5B5DF8B322}" type="parTrans" cxnId="{FB716D61-2FEF-4DCA-A4F5-94D67BED8ADD}">
      <dgm:prSet/>
      <dgm:spPr/>
      <dgm:t>
        <a:bodyPr/>
        <a:lstStyle/>
        <a:p>
          <a:endParaRPr lang="en-US"/>
        </a:p>
      </dgm:t>
    </dgm:pt>
    <dgm:pt modelId="{65E9D7E0-BAC4-4F54-BD5D-889B08F848AE}" type="sibTrans" cxnId="{FB716D61-2FEF-4DCA-A4F5-94D67BED8ADD}">
      <dgm:prSet/>
      <dgm:spPr/>
      <dgm:t>
        <a:bodyPr/>
        <a:lstStyle/>
        <a:p>
          <a:endParaRPr lang="en-US"/>
        </a:p>
      </dgm:t>
    </dgm:pt>
    <dgm:pt modelId="{B3F96465-7124-4DB1-BBBF-F4E815C80564}">
      <dgm:prSet phldrT="[Text]" phldr="0"/>
      <dgm:spPr/>
      <dgm:t>
        <a:bodyPr/>
        <a:lstStyle/>
        <a:p>
          <a:r>
            <a:rPr lang="en-US">
              <a:latin typeface="Graphik Semibold"/>
            </a:rPr>
            <a:t>Next.Js</a:t>
          </a:r>
          <a:endParaRPr lang="en-US"/>
        </a:p>
      </dgm:t>
    </dgm:pt>
    <dgm:pt modelId="{44ACA11E-57E4-4BFE-AB80-71DCEDA5C1B5}" type="parTrans" cxnId="{3663C455-884C-49E5-903D-DD5F7AA2B6F2}">
      <dgm:prSet/>
      <dgm:spPr/>
      <dgm:t>
        <a:bodyPr/>
        <a:lstStyle/>
        <a:p>
          <a:endParaRPr lang="en-US"/>
        </a:p>
      </dgm:t>
    </dgm:pt>
    <dgm:pt modelId="{DD1FB349-4AA8-47A9-B39A-362D55FF771E}" type="sibTrans" cxnId="{3663C455-884C-49E5-903D-DD5F7AA2B6F2}">
      <dgm:prSet/>
      <dgm:spPr/>
      <dgm:t>
        <a:bodyPr/>
        <a:lstStyle/>
        <a:p>
          <a:endParaRPr lang="en-US"/>
        </a:p>
      </dgm:t>
    </dgm:pt>
    <dgm:pt modelId="{AA0831E3-58AD-47D0-AD60-C44D58D497E7}">
      <dgm:prSet phldrT="[Text]" phldr="0"/>
      <dgm:spPr/>
      <dgm:t>
        <a:bodyPr/>
        <a:lstStyle/>
        <a:p>
          <a:pPr>
            <a:defRPr b="1"/>
          </a:pPr>
          <a:r>
            <a:rPr lang="en-US">
              <a:latin typeface="Graphik Semibold"/>
            </a:rPr>
            <a:t>Backend</a:t>
          </a:r>
          <a:endParaRPr lang="en-US"/>
        </a:p>
      </dgm:t>
    </dgm:pt>
    <dgm:pt modelId="{C7D22B8A-A5CF-4AFF-8B73-7568DB8FDCA1}" type="parTrans" cxnId="{268A403F-1033-4A9C-A268-91A7739C77A0}">
      <dgm:prSet/>
      <dgm:spPr/>
      <dgm:t>
        <a:bodyPr/>
        <a:lstStyle/>
        <a:p>
          <a:endParaRPr lang="en-US"/>
        </a:p>
      </dgm:t>
    </dgm:pt>
    <dgm:pt modelId="{FEB7320F-7AC4-4460-BCE5-E02AA19D2FE7}" type="sibTrans" cxnId="{268A403F-1033-4A9C-A268-91A7739C77A0}">
      <dgm:prSet/>
      <dgm:spPr/>
      <dgm:t>
        <a:bodyPr/>
        <a:lstStyle/>
        <a:p>
          <a:endParaRPr lang="en-US"/>
        </a:p>
      </dgm:t>
    </dgm:pt>
    <dgm:pt modelId="{4CE2CFB9-FCF8-437B-AF56-AF8EFC4320D9}">
      <dgm:prSet phldrT="[Text]" phldr="0"/>
      <dgm:spPr/>
      <dgm:t>
        <a:bodyPr/>
        <a:lstStyle/>
        <a:p>
          <a:r>
            <a:rPr lang="en-US">
              <a:latin typeface="Graphik Semibold"/>
            </a:rPr>
            <a:t>Spring Boot</a:t>
          </a:r>
          <a:endParaRPr lang="en-US"/>
        </a:p>
      </dgm:t>
    </dgm:pt>
    <dgm:pt modelId="{16906EB9-1E69-4F88-ABE8-377CCC0C2072}" type="parTrans" cxnId="{6B5C3DF5-1D1C-4DAB-89D1-442AEA33D62A}">
      <dgm:prSet/>
      <dgm:spPr/>
      <dgm:t>
        <a:bodyPr/>
        <a:lstStyle/>
        <a:p>
          <a:endParaRPr lang="en-US"/>
        </a:p>
      </dgm:t>
    </dgm:pt>
    <dgm:pt modelId="{758398B9-5DBD-4A6D-A046-29EA2E853699}" type="sibTrans" cxnId="{6B5C3DF5-1D1C-4DAB-89D1-442AEA33D62A}">
      <dgm:prSet/>
      <dgm:spPr/>
      <dgm:t>
        <a:bodyPr/>
        <a:lstStyle/>
        <a:p>
          <a:endParaRPr lang="en-US"/>
        </a:p>
      </dgm:t>
    </dgm:pt>
    <dgm:pt modelId="{8194DF85-4CC6-4F3F-932F-17B699B9A6EB}">
      <dgm:prSet phldrT="[Text]" phldr="0"/>
      <dgm:spPr/>
      <dgm:t>
        <a:bodyPr/>
        <a:lstStyle/>
        <a:p>
          <a:pPr>
            <a:defRPr b="1"/>
          </a:pPr>
          <a:r>
            <a:rPr lang="en-US">
              <a:latin typeface="Graphik Semibold"/>
            </a:rPr>
            <a:t>Database</a:t>
          </a:r>
          <a:endParaRPr lang="en-US"/>
        </a:p>
      </dgm:t>
    </dgm:pt>
    <dgm:pt modelId="{20F67FA1-353B-446D-805C-C9F3D734F4C2}" type="parTrans" cxnId="{AC3ECF6A-5913-416F-B74E-3D82B590A67D}">
      <dgm:prSet/>
      <dgm:spPr/>
      <dgm:t>
        <a:bodyPr/>
        <a:lstStyle/>
        <a:p>
          <a:endParaRPr lang="en-US"/>
        </a:p>
      </dgm:t>
    </dgm:pt>
    <dgm:pt modelId="{95920910-B714-4DDE-BD26-E34A585A3C0A}" type="sibTrans" cxnId="{AC3ECF6A-5913-416F-B74E-3D82B590A67D}">
      <dgm:prSet/>
      <dgm:spPr/>
      <dgm:t>
        <a:bodyPr/>
        <a:lstStyle/>
        <a:p>
          <a:endParaRPr lang="en-US"/>
        </a:p>
      </dgm:t>
    </dgm:pt>
    <dgm:pt modelId="{2998F0C5-FBE3-4E7E-82CD-A00DF183FC7E}">
      <dgm:prSet phldrT="[Text]" phldr="0"/>
      <dgm:spPr/>
      <dgm:t>
        <a:bodyPr/>
        <a:lstStyle/>
        <a:p>
          <a:r>
            <a:rPr lang="en-US">
              <a:latin typeface="Graphik Semibold"/>
            </a:rPr>
            <a:t>MySQL</a:t>
          </a:r>
          <a:endParaRPr lang="en-US"/>
        </a:p>
      </dgm:t>
    </dgm:pt>
    <dgm:pt modelId="{EE8279E6-8C1C-4119-BF06-90331F349D71}" type="parTrans" cxnId="{3F48051E-8616-48C0-A03E-5C0F9B43DCC0}">
      <dgm:prSet/>
      <dgm:spPr/>
      <dgm:t>
        <a:bodyPr/>
        <a:lstStyle/>
        <a:p>
          <a:endParaRPr lang="en-US"/>
        </a:p>
      </dgm:t>
    </dgm:pt>
    <dgm:pt modelId="{EBA0FE14-A250-4A12-BF37-5F71FC42C0B6}" type="sibTrans" cxnId="{3F48051E-8616-48C0-A03E-5C0F9B43DCC0}">
      <dgm:prSet/>
      <dgm:spPr/>
      <dgm:t>
        <a:bodyPr/>
        <a:lstStyle/>
        <a:p>
          <a:endParaRPr lang="en-US"/>
        </a:p>
      </dgm:t>
    </dgm:pt>
    <dgm:pt modelId="{C3FF1A83-2688-4512-98A7-0680BD8CE1D7}" type="pres">
      <dgm:prSet presAssocID="{095D2703-489A-4504-B04E-7E9DAD075E61}" presName="root" presStyleCnt="0">
        <dgm:presLayoutVars>
          <dgm:chMax/>
          <dgm:chPref/>
          <dgm:animLvl val="lvl"/>
        </dgm:presLayoutVars>
      </dgm:prSet>
      <dgm:spPr/>
    </dgm:pt>
    <dgm:pt modelId="{B68A8EB3-213B-468B-AC3A-4CDA102FBAA1}" type="pres">
      <dgm:prSet presAssocID="{095D2703-489A-4504-B04E-7E9DAD075E61}" presName="divider" presStyleLbl="fgAcc1" presStyleIdx="0" presStyleCnt="1"/>
      <dgm:spPr/>
    </dgm:pt>
    <dgm:pt modelId="{7C6589D4-B063-4382-BFAD-C6C63F0D913A}" type="pres">
      <dgm:prSet presAssocID="{095D2703-489A-4504-B04E-7E9DAD075E61}" presName="nodes" presStyleCnt="0">
        <dgm:presLayoutVars>
          <dgm:chMax/>
          <dgm:chPref/>
          <dgm:animLvl val="lvl"/>
        </dgm:presLayoutVars>
      </dgm:prSet>
      <dgm:spPr/>
    </dgm:pt>
    <dgm:pt modelId="{C2B8F152-6461-4A12-AA42-25E515A183BF}" type="pres">
      <dgm:prSet presAssocID="{69DFDAE0-B107-4798-B1BD-0FD5D12FDD31}" presName="composite" presStyleCnt="0"/>
      <dgm:spPr/>
    </dgm:pt>
    <dgm:pt modelId="{BFA30DA6-93A3-40D8-BE7B-5C3832F56E62}" type="pres">
      <dgm:prSet presAssocID="{69DFDAE0-B107-4798-B1BD-0FD5D12FDD31}" presName="L1TextContainer" presStyleLbl="alignNode1" presStyleIdx="0" presStyleCnt="3">
        <dgm:presLayoutVars>
          <dgm:chMax val="1"/>
          <dgm:chPref val="1"/>
          <dgm:bulletEnabled val="1"/>
        </dgm:presLayoutVars>
      </dgm:prSet>
      <dgm:spPr/>
    </dgm:pt>
    <dgm:pt modelId="{588354FB-124B-4284-87D5-646FEDC85C5C}" type="pres">
      <dgm:prSet presAssocID="{69DFDAE0-B107-4798-B1BD-0FD5D12FDD31}" presName="L2TextContainerWrapper" presStyleCnt="0">
        <dgm:presLayoutVars>
          <dgm:bulletEnabled val="1"/>
        </dgm:presLayoutVars>
      </dgm:prSet>
      <dgm:spPr/>
    </dgm:pt>
    <dgm:pt modelId="{AF558B85-ED39-4B2F-B925-FBA5ADF61076}" type="pres">
      <dgm:prSet presAssocID="{69DFDAE0-B107-4798-B1BD-0FD5D12FDD31}" presName="L2TextContainer" presStyleLbl="bgAccFollowNode1" presStyleIdx="0" presStyleCnt="3"/>
      <dgm:spPr/>
    </dgm:pt>
    <dgm:pt modelId="{E628BCB6-8AEE-42FE-ADA2-57186CB79CAB}" type="pres">
      <dgm:prSet presAssocID="{69DFDAE0-B107-4798-B1BD-0FD5D12FDD31}" presName="FlexibleEmptyPlaceHolder" presStyleCnt="0"/>
      <dgm:spPr/>
    </dgm:pt>
    <dgm:pt modelId="{D70B8D8C-18F4-411A-BAC6-B403A5587B25}" type="pres">
      <dgm:prSet presAssocID="{69DFDAE0-B107-4798-B1BD-0FD5D12FDD31}" presName="ConnectLine" presStyleLbl="sibTrans1D1" presStyleIdx="0" presStyleCnt="3"/>
      <dgm:spPr/>
    </dgm:pt>
    <dgm:pt modelId="{02DD275A-3639-43DC-B20A-ADFC5E26A51F}" type="pres">
      <dgm:prSet presAssocID="{69DFDAE0-B107-4798-B1BD-0FD5D12FDD31}" presName="ConnectorPoint" presStyleLbl="node1" presStyleIdx="0" presStyleCnt="3"/>
      <dgm:spPr>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FB34541E-618F-4037-9634-773A4D52D5AA}" type="pres">
      <dgm:prSet presAssocID="{69DFDAE0-B107-4798-B1BD-0FD5D12FDD31}" presName="EmptyPlaceHolder" presStyleCnt="0"/>
      <dgm:spPr/>
    </dgm:pt>
    <dgm:pt modelId="{0C434012-4877-4B6F-BCC3-F07B9695D8E4}" type="pres">
      <dgm:prSet presAssocID="{65E9D7E0-BAC4-4F54-BD5D-889B08F848AE}" presName="spaceBetweenRectangles" presStyleCnt="0"/>
      <dgm:spPr/>
    </dgm:pt>
    <dgm:pt modelId="{BDE92FE3-6CDC-401B-8544-DBBAE32F8B26}" type="pres">
      <dgm:prSet presAssocID="{AA0831E3-58AD-47D0-AD60-C44D58D497E7}" presName="composite" presStyleCnt="0"/>
      <dgm:spPr/>
    </dgm:pt>
    <dgm:pt modelId="{ED8EB384-5407-414D-A753-434C9F018369}" type="pres">
      <dgm:prSet presAssocID="{AA0831E3-58AD-47D0-AD60-C44D58D497E7}" presName="L1TextContainer" presStyleLbl="alignNode1" presStyleIdx="1" presStyleCnt="3">
        <dgm:presLayoutVars>
          <dgm:chMax val="1"/>
          <dgm:chPref val="1"/>
          <dgm:bulletEnabled val="1"/>
        </dgm:presLayoutVars>
      </dgm:prSet>
      <dgm:spPr/>
    </dgm:pt>
    <dgm:pt modelId="{BD490CF0-C6DD-47D2-8293-18BE64899432}" type="pres">
      <dgm:prSet presAssocID="{AA0831E3-58AD-47D0-AD60-C44D58D497E7}" presName="L2TextContainerWrapper" presStyleCnt="0">
        <dgm:presLayoutVars>
          <dgm:bulletEnabled val="1"/>
        </dgm:presLayoutVars>
      </dgm:prSet>
      <dgm:spPr/>
    </dgm:pt>
    <dgm:pt modelId="{7F243F29-828C-45F1-8D71-2B3874356092}" type="pres">
      <dgm:prSet presAssocID="{AA0831E3-58AD-47D0-AD60-C44D58D497E7}" presName="L2TextContainer" presStyleLbl="bgAccFollowNode1" presStyleIdx="1" presStyleCnt="3"/>
      <dgm:spPr/>
    </dgm:pt>
    <dgm:pt modelId="{2BF0F903-A63B-4958-AAF7-6E1E021FF051}" type="pres">
      <dgm:prSet presAssocID="{AA0831E3-58AD-47D0-AD60-C44D58D497E7}" presName="FlexibleEmptyPlaceHolder" presStyleCnt="0"/>
      <dgm:spPr/>
    </dgm:pt>
    <dgm:pt modelId="{CFB01E8D-4853-476C-85C7-CCAEA3CF8B01}" type="pres">
      <dgm:prSet presAssocID="{AA0831E3-58AD-47D0-AD60-C44D58D497E7}" presName="ConnectLine" presStyleLbl="sibTrans1D1" presStyleIdx="1" presStyleCnt="3"/>
      <dgm:spPr/>
    </dgm:pt>
    <dgm:pt modelId="{653130BB-7C27-4E38-987C-A275A7AE2F34}" type="pres">
      <dgm:prSet presAssocID="{AA0831E3-58AD-47D0-AD60-C44D58D497E7}" presName="ConnectorPoint" presStyleLbl="node1" presStyleIdx="1" presStyleCnt="3"/>
      <dgm:spPr>
        <a:solidFill>
          <a:schemeClr val="accent2">
            <a:hueOff val="-1184"/>
            <a:satOff val="0"/>
            <a:lumOff val="-7549"/>
            <a:alphaOff val="0"/>
          </a:schemeClr>
        </a:solidFill>
        <a:ln w="6350" cap="flat" cmpd="sng" algn="ctr">
          <a:solidFill>
            <a:schemeClr val="lt1">
              <a:hueOff val="0"/>
              <a:satOff val="0"/>
              <a:lumOff val="0"/>
              <a:alphaOff val="0"/>
            </a:schemeClr>
          </a:solidFill>
          <a:prstDash val="solid"/>
          <a:miter lim="800000"/>
        </a:ln>
        <a:effectLst/>
      </dgm:spPr>
    </dgm:pt>
    <dgm:pt modelId="{799F9AD9-ECB0-43C5-8716-AD76123EFB4B}" type="pres">
      <dgm:prSet presAssocID="{AA0831E3-58AD-47D0-AD60-C44D58D497E7}" presName="EmptyPlaceHolder" presStyleCnt="0"/>
      <dgm:spPr/>
    </dgm:pt>
    <dgm:pt modelId="{AF9B2CFE-9A5D-4298-B9E7-F4E0B47077CC}" type="pres">
      <dgm:prSet presAssocID="{FEB7320F-7AC4-4460-BCE5-E02AA19D2FE7}" presName="spaceBetweenRectangles" presStyleCnt="0"/>
      <dgm:spPr/>
    </dgm:pt>
    <dgm:pt modelId="{B7C9E5A4-14D8-4734-8FDF-B0E31B356986}" type="pres">
      <dgm:prSet presAssocID="{8194DF85-4CC6-4F3F-932F-17B699B9A6EB}" presName="composite" presStyleCnt="0"/>
      <dgm:spPr/>
    </dgm:pt>
    <dgm:pt modelId="{EAA6F8D5-B4BF-42DB-A86C-7148E1B7718C}" type="pres">
      <dgm:prSet presAssocID="{8194DF85-4CC6-4F3F-932F-17B699B9A6EB}" presName="L1TextContainer" presStyleLbl="alignNode1" presStyleIdx="2" presStyleCnt="3">
        <dgm:presLayoutVars>
          <dgm:chMax val="1"/>
          <dgm:chPref val="1"/>
          <dgm:bulletEnabled val="1"/>
        </dgm:presLayoutVars>
      </dgm:prSet>
      <dgm:spPr/>
    </dgm:pt>
    <dgm:pt modelId="{24237E78-0CF3-48C5-92DC-B5CF143026FB}" type="pres">
      <dgm:prSet presAssocID="{8194DF85-4CC6-4F3F-932F-17B699B9A6EB}" presName="L2TextContainerWrapper" presStyleCnt="0">
        <dgm:presLayoutVars>
          <dgm:bulletEnabled val="1"/>
        </dgm:presLayoutVars>
      </dgm:prSet>
      <dgm:spPr/>
    </dgm:pt>
    <dgm:pt modelId="{C2D9CE68-2223-464D-9544-74BD68783761}" type="pres">
      <dgm:prSet presAssocID="{8194DF85-4CC6-4F3F-932F-17B699B9A6EB}" presName="L2TextContainer" presStyleLbl="bgAccFollowNode1" presStyleIdx="2" presStyleCnt="3"/>
      <dgm:spPr/>
    </dgm:pt>
    <dgm:pt modelId="{75EE0FD1-9E22-4323-B94B-3A2919C895DF}" type="pres">
      <dgm:prSet presAssocID="{8194DF85-4CC6-4F3F-932F-17B699B9A6EB}" presName="FlexibleEmptyPlaceHolder" presStyleCnt="0"/>
      <dgm:spPr/>
    </dgm:pt>
    <dgm:pt modelId="{615FC523-0BDD-473B-A1DE-539BA77E8387}" type="pres">
      <dgm:prSet presAssocID="{8194DF85-4CC6-4F3F-932F-17B699B9A6EB}" presName="ConnectLine" presStyleLbl="sibTrans1D1" presStyleIdx="2" presStyleCnt="3"/>
      <dgm:spPr/>
    </dgm:pt>
    <dgm:pt modelId="{C4FC3B61-A065-4975-83AE-EEC1CF098B10}" type="pres">
      <dgm:prSet presAssocID="{8194DF85-4CC6-4F3F-932F-17B699B9A6EB}" presName="ConnectorPoint" presStyleLbl="node1" presStyleIdx="2" presStyleCnt="3"/>
      <dgm:spPr>
        <a:solidFill>
          <a:schemeClr val="accent2">
            <a:hueOff val="-2368"/>
            <a:satOff val="0"/>
            <a:lumOff val="-15098"/>
            <a:alphaOff val="0"/>
          </a:schemeClr>
        </a:solidFill>
        <a:ln w="6350" cap="flat" cmpd="sng" algn="ctr">
          <a:solidFill>
            <a:schemeClr val="lt1">
              <a:hueOff val="0"/>
              <a:satOff val="0"/>
              <a:lumOff val="0"/>
              <a:alphaOff val="0"/>
            </a:schemeClr>
          </a:solidFill>
          <a:prstDash val="solid"/>
          <a:miter lim="800000"/>
        </a:ln>
        <a:effectLst/>
      </dgm:spPr>
    </dgm:pt>
    <dgm:pt modelId="{18B2C276-CA60-4759-8E3A-80C955ADDF45}" type="pres">
      <dgm:prSet presAssocID="{8194DF85-4CC6-4F3F-932F-17B699B9A6EB}" presName="EmptyPlaceHolder" presStyleCnt="0"/>
      <dgm:spPr/>
    </dgm:pt>
  </dgm:ptLst>
  <dgm:cxnLst>
    <dgm:cxn modelId="{3F48051E-8616-48C0-A03E-5C0F9B43DCC0}" srcId="{8194DF85-4CC6-4F3F-932F-17B699B9A6EB}" destId="{2998F0C5-FBE3-4E7E-82CD-A00DF183FC7E}" srcOrd="0" destOrd="0" parTransId="{EE8279E6-8C1C-4119-BF06-90331F349D71}" sibTransId="{EBA0FE14-A250-4A12-BF37-5F71FC42C0B6}"/>
    <dgm:cxn modelId="{3FAC4F2E-2F5B-46E1-8ADC-CE6FFE984D4E}" type="presOf" srcId="{2998F0C5-FBE3-4E7E-82CD-A00DF183FC7E}" destId="{C2D9CE68-2223-464D-9544-74BD68783761}" srcOrd="0" destOrd="0" presId="urn:microsoft.com/office/officeart/2017/3/layout/HorizontalLabelsTimeline"/>
    <dgm:cxn modelId="{C878AC36-B827-489E-B2E9-D79E455992EA}" type="presOf" srcId="{4CE2CFB9-FCF8-437B-AF56-AF8EFC4320D9}" destId="{7F243F29-828C-45F1-8D71-2B3874356092}" srcOrd="0" destOrd="0" presId="urn:microsoft.com/office/officeart/2017/3/layout/HorizontalLabelsTimeline"/>
    <dgm:cxn modelId="{9F64733D-5AC8-4049-A593-6D27572D47F9}" type="presOf" srcId="{69DFDAE0-B107-4798-B1BD-0FD5D12FDD31}" destId="{BFA30DA6-93A3-40D8-BE7B-5C3832F56E62}" srcOrd="0" destOrd="0" presId="urn:microsoft.com/office/officeart/2017/3/layout/HorizontalLabelsTimeline"/>
    <dgm:cxn modelId="{268A403F-1033-4A9C-A268-91A7739C77A0}" srcId="{095D2703-489A-4504-B04E-7E9DAD075E61}" destId="{AA0831E3-58AD-47D0-AD60-C44D58D497E7}" srcOrd="1" destOrd="0" parTransId="{C7D22B8A-A5CF-4AFF-8B73-7568DB8FDCA1}" sibTransId="{FEB7320F-7AC4-4460-BCE5-E02AA19D2FE7}"/>
    <dgm:cxn modelId="{FB716D61-2FEF-4DCA-A4F5-94D67BED8ADD}" srcId="{095D2703-489A-4504-B04E-7E9DAD075E61}" destId="{69DFDAE0-B107-4798-B1BD-0FD5D12FDD31}" srcOrd="0" destOrd="0" parTransId="{5FAFA4EE-B56E-4016-8509-6C5B5DF8B322}" sibTransId="{65E9D7E0-BAC4-4F54-BD5D-889B08F848AE}"/>
    <dgm:cxn modelId="{AC3ECF6A-5913-416F-B74E-3D82B590A67D}" srcId="{095D2703-489A-4504-B04E-7E9DAD075E61}" destId="{8194DF85-4CC6-4F3F-932F-17B699B9A6EB}" srcOrd="2" destOrd="0" parTransId="{20F67FA1-353B-446D-805C-C9F3D734F4C2}" sibTransId="{95920910-B714-4DDE-BD26-E34A585A3C0A}"/>
    <dgm:cxn modelId="{3663C455-884C-49E5-903D-DD5F7AA2B6F2}" srcId="{69DFDAE0-B107-4798-B1BD-0FD5D12FDD31}" destId="{B3F96465-7124-4DB1-BBBF-F4E815C80564}" srcOrd="0" destOrd="0" parTransId="{44ACA11E-57E4-4BFE-AB80-71DCEDA5C1B5}" sibTransId="{DD1FB349-4AA8-47A9-B39A-362D55FF771E}"/>
    <dgm:cxn modelId="{C989B080-1591-4C67-A157-63F11F39BD30}" type="presOf" srcId="{AA0831E3-58AD-47D0-AD60-C44D58D497E7}" destId="{ED8EB384-5407-414D-A753-434C9F018369}" srcOrd="0" destOrd="0" presId="urn:microsoft.com/office/officeart/2017/3/layout/HorizontalLabelsTimeline"/>
    <dgm:cxn modelId="{6919178A-6A60-41E6-B00D-3320293276A6}" type="presOf" srcId="{095D2703-489A-4504-B04E-7E9DAD075E61}" destId="{C3FF1A83-2688-4512-98A7-0680BD8CE1D7}" srcOrd="0" destOrd="0" presId="urn:microsoft.com/office/officeart/2017/3/layout/HorizontalLabelsTimeline"/>
    <dgm:cxn modelId="{7DF7C9A0-75B9-4FE6-B8C7-570A8F3B040E}" type="presOf" srcId="{B3F96465-7124-4DB1-BBBF-F4E815C80564}" destId="{AF558B85-ED39-4B2F-B925-FBA5ADF61076}" srcOrd="0" destOrd="0" presId="urn:microsoft.com/office/officeart/2017/3/layout/HorizontalLabelsTimeline"/>
    <dgm:cxn modelId="{5BE2CBBE-0FF3-407E-80BC-CEA9D914EA71}" type="presOf" srcId="{8194DF85-4CC6-4F3F-932F-17B699B9A6EB}" destId="{EAA6F8D5-B4BF-42DB-A86C-7148E1B7718C}" srcOrd="0" destOrd="0" presId="urn:microsoft.com/office/officeart/2017/3/layout/HorizontalLabelsTimeline"/>
    <dgm:cxn modelId="{6B5C3DF5-1D1C-4DAB-89D1-442AEA33D62A}" srcId="{AA0831E3-58AD-47D0-AD60-C44D58D497E7}" destId="{4CE2CFB9-FCF8-437B-AF56-AF8EFC4320D9}" srcOrd="0" destOrd="0" parTransId="{16906EB9-1E69-4F88-ABE8-377CCC0C2072}" sibTransId="{758398B9-5DBD-4A6D-A046-29EA2E853699}"/>
    <dgm:cxn modelId="{09074EDB-C746-4F1C-92F4-36A5A9D2F99F}" type="presParOf" srcId="{C3FF1A83-2688-4512-98A7-0680BD8CE1D7}" destId="{B68A8EB3-213B-468B-AC3A-4CDA102FBAA1}" srcOrd="0" destOrd="0" presId="urn:microsoft.com/office/officeart/2017/3/layout/HorizontalLabelsTimeline"/>
    <dgm:cxn modelId="{233F6C56-363B-4697-B787-1B094A9F00BD}" type="presParOf" srcId="{C3FF1A83-2688-4512-98A7-0680BD8CE1D7}" destId="{7C6589D4-B063-4382-BFAD-C6C63F0D913A}" srcOrd="1" destOrd="0" presId="urn:microsoft.com/office/officeart/2017/3/layout/HorizontalLabelsTimeline"/>
    <dgm:cxn modelId="{8C034BE9-BB2E-4C0C-874A-450F820E69AA}" type="presParOf" srcId="{7C6589D4-B063-4382-BFAD-C6C63F0D913A}" destId="{C2B8F152-6461-4A12-AA42-25E515A183BF}" srcOrd="0" destOrd="0" presId="urn:microsoft.com/office/officeart/2017/3/layout/HorizontalLabelsTimeline"/>
    <dgm:cxn modelId="{E6582124-BA9A-4423-B4DE-C659EBAB354C}" type="presParOf" srcId="{C2B8F152-6461-4A12-AA42-25E515A183BF}" destId="{BFA30DA6-93A3-40D8-BE7B-5C3832F56E62}" srcOrd="0" destOrd="0" presId="urn:microsoft.com/office/officeart/2017/3/layout/HorizontalLabelsTimeline"/>
    <dgm:cxn modelId="{D840AC22-8E2F-4EEE-AA44-853109D21BEB}" type="presParOf" srcId="{C2B8F152-6461-4A12-AA42-25E515A183BF}" destId="{588354FB-124B-4284-87D5-646FEDC85C5C}" srcOrd="1" destOrd="0" presId="urn:microsoft.com/office/officeart/2017/3/layout/HorizontalLabelsTimeline"/>
    <dgm:cxn modelId="{6B9411DB-D05A-4A77-8766-C808D09410FD}" type="presParOf" srcId="{588354FB-124B-4284-87D5-646FEDC85C5C}" destId="{AF558B85-ED39-4B2F-B925-FBA5ADF61076}" srcOrd="0" destOrd="0" presId="urn:microsoft.com/office/officeart/2017/3/layout/HorizontalLabelsTimeline"/>
    <dgm:cxn modelId="{2F2584EB-C088-4890-960B-E823D617E0B3}" type="presParOf" srcId="{588354FB-124B-4284-87D5-646FEDC85C5C}" destId="{E628BCB6-8AEE-42FE-ADA2-57186CB79CAB}" srcOrd="1" destOrd="0" presId="urn:microsoft.com/office/officeart/2017/3/layout/HorizontalLabelsTimeline"/>
    <dgm:cxn modelId="{D653276A-86BF-485D-AA3D-47186267C01C}" type="presParOf" srcId="{C2B8F152-6461-4A12-AA42-25E515A183BF}" destId="{D70B8D8C-18F4-411A-BAC6-B403A5587B25}" srcOrd="2" destOrd="0" presId="urn:microsoft.com/office/officeart/2017/3/layout/HorizontalLabelsTimeline"/>
    <dgm:cxn modelId="{44270E03-C17F-430C-8781-0D5E1588C1EC}" type="presParOf" srcId="{C2B8F152-6461-4A12-AA42-25E515A183BF}" destId="{02DD275A-3639-43DC-B20A-ADFC5E26A51F}" srcOrd="3" destOrd="0" presId="urn:microsoft.com/office/officeart/2017/3/layout/HorizontalLabelsTimeline"/>
    <dgm:cxn modelId="{238174FD-7FC4-4D40-B36B-CDF6A39A48A8}" type="presParOf" srcId="{C2B8F152-6461-4A12-AA42-25E515A183BF}" destId="{FB34541E-618F-4037-9634-773A4D52D5AA}" srcOrd="4" destOrd="0" presId="urn:microsoft.com/office/officeart/2017/3/layout/HorizontalLabelsTimeline"/>
    <dgm:cxn modelId="{2094FC2A-1540-48B2-BCD8-B014466068FF}" type="presParOf" srcId="{7C6589D4-B063-4382-BFAD-C6C63F0D913A}" destId="{0C434012-4877-4B6F-BCC3-F07B9695D8E4}" srcOrd="1" destOrd="0" presId="urn:microsoft.com/office/officeart/2017/3/layout/HorizontalLabelsTimeline"/>
    <dgm:cxn modelId="{4F691E46-3D50-4B03-BCC0-4BA492DC459F}" type="presParOf" srcId="{7C6589D4-B063-4382-BFAD-C6C63F0D913A}" destId="{BDE92FE3-6CDC-401B-8544-DBBAE32F8B26}" srcOrd="2" destOrd="0" presId="urn:microsoft.com/office/officeart/2017/3/layout/HorizontalLabelsTimeline"/>
    <dgm:cxn modelId="{BB0B15ED-E820-4DAB-B5DB-606E66A11CE2}" type="presParOf" srcId="{BDE92FE3-6CDC-401B-8544-DBBAE32F8B26}" destId="{ED8EB384-5407-414D-A753-434C9F018369}" srcOrd="0" destOrd="0" presId="urn:microsoft.com/office/officeart/2017/3/layout/HorizontalLabelsTimeline"/>
    <dgm:cxn modelId="{47D7E736-7CCB-472C-B2DC-FF0D81F13F20}" type="presParOf" srcId="{BDE92FE3-6CDC-401B-8544-DBBAE32F8B26}" destId="{BD490CF0-C6DD-47D2-8293-18BE64899432}" srcOrd="1" destOrd="0" presId="urn:microsoft.com/office/officeart/2017/3/layout/HorizontalLabelsTimeline"/>
    <dgm:cxn modelId="{BE7E19C7-07BC-418E-81E4-2752C9B35919}" type="presParOf" srcId="{BD490CF0-C6DD-47D2-8293-18BE64899432}" destId="{7F243F29-828C-45F1-8D71-2B3874356092}" srcOrd="0" destOrd="0" presId="urn:microsoft.com/office/officeart/2017/3/layout/HorizontalLabelsTimeline"/>
    <dgm:cxn modelId="{4FBF453F-EAA4-4474-A8E4-2DC0B5C578D9}" type="presParOf" srcId="{BD490CF0-C6DD-47D2-8293-18BE64899432}" destId="{2BF0F903-A63B-4958-AAF7-6E1E021FF051}" srcOrd="1" destOrd="0" presId="urn:microsoft.com/office/officeart/2017/3/layout/HorizontalLabelsTimeline"/>
    <dgm:cxn modelId="{DBE1FD96-58E7-4F50-B5DB-DFDB9BEEA2DC}" type="presParOf" srcId="{BDE92FE3-6CDC-401B-8544-DBBAE32F8B26}" destId="{CFB01E8D-4853-476C-85C7-CCAEA3CF8B01}" srcOrd="2" destOrd="0" presId="urn:microsoft.com/office/officeart/2017/3/layout/HorizontalLabelsTimeline"/>
    <dgm:cxn modelId="{60FACA6A-7E5E-4C76-9D7E-B425E3AA9C09}" type="presParOf" srcId="{BDE92FE3-6CDC-401B-8544-DBBAE32F8B26}" destId="{653130BB-7C27-4E38-987C-A275A7AE2F34}" srcOrd="3" destOrd="0" presId="urn:microsoft.com/office/officeart/2017/3/layout/HorizontalLabelsTimeline"/>
    <dgm:cxn modelId="{379F967A-2C90-437F-9663-8670E10976CC}" type="presParOf" srcId="{BDE92FE3-6CDC-401B-8544-DBBAE32F8B26}" destId="{799F9AD9-ECB0-43C5-8716-AD76123EFB4B}" srcOrd="4" destOrd="0" presId="urn:microsoft.com/office/officeart/2017/3/layout/HorizontalLabelsTimeline"/>
    <dgm:cxn modelId="{F5D58DB6-6084-4393-9973-877229FE0E81}" type="presParOf" srcId="{7C6589D4-B063-4382-BFAD-C6C63F0D913A}" destId="{AF9B2CFE-9A5D-4298-B9E7-F4E0B47077CC}" srcOrd="3" destOrd="0" presId="urn:microsoft.com/office/officeart/2017/3/layout/HorizontalLabelsTimeline"/>
    <dgm:cxn modelId="{7949A33D-7FAD-4433-9667-6E55E0E36AA9}" type="presParOf" srcId="{7C6589D4-B063-4382-BFAD-C6C63F0D913A}" destId="{B7C9E5A4-14D8-4734-8FDF-B0E31B356986}" srcOrd="4" destOrd="0" presId="urn:microsoft.com/office/officeart/2017/3/layout/HorizontalLabelsTimeline"/>
    <dgm:cxn modelId="{30C4C54A-DB99-4A0D-81F4-177BC872AE80}" type="presParOf" srcId="{B7C9E5A4-14D8-4734-8FDF-B0E31B356986}" destId="{EAA6F8D5-B4BF-42DB-A86C-7148E1B7718C}" srcOrd="0" destOrd="0" presId="urn:microsoft.com/office/officeart/2017/3/layout/HorizontalLabelsTimeline"/>
    <dgm:cxn modelId="{ABB546BE-1ACF-438A-B1F8-AD216B2C2FEA}" type="presParOf" srcId="{B7C9E5A4-14D8-4734-8FDF-B0E31B356986}" destId="{24237E78-0CF3-48C5-92DC-B5CF143026FB}" srcOrd="1" destOrd="0" presId="urn:microsoft.com/office/officeart/2017/3/layout/HorizontalLabelsTimeline"/>
    <dgm:cxn modelId="{D047D7E0-E96E-46E9-8E02-0C0B30E6F01E}" type="presParOf" srcId="{24237E78-0CF3-48C5-92DC-B5CF143026FB}" destId="{C2D9CE68-2223-464D-9544-74BD68783761}" srcOrd="0" destOrd="0" presId="urn:microsoft.com/office/officeart/2017/3/layout/HorizontalLabelsTimeline"/>
    <dgm:cxn modelId="{4906CF2E-3627-4E07-B267-94DF1F3C37C2}" type="presParOf" srcId="{24237E78-0CF3-48C5-92DC-B5CF143026FB}" destId="{75EE0FD1-9E22-4323-B94B-3A2919C895DF}" srcOrd="1" destOrd="0" presId="urn:microsoft.com/office/officeart/2017/3/layout/HorizontalLabelsTimeline"/>
    <dgm:cxn modelId="{40023C5B-9FB4-4485-AFCB-188357F790FA}" type="presParOf" srcId="{B7C9E5A4-14D8-4734-8FDF-B0E31B356986}" destId="{615FC523-0BDD-473B-A1DE-539BA77E8387}" srcOrd="2" destOrd="0" presId="urn:microsoft.com/office/officeart/2017/3/layout/HorizontalLabelsTimeline"/>
    <dgm:cxn modelId="{EE9B26DA-B626-4C79-B8EC-AA50A7C98021}" type="presParOf" srcId="{B7C9E5A4-14D8-4734-8FDF-B0E31B356986}" destId="{C4FC3B61-A065-4975-83AE-EEC1CF098B10}" srcOrd="3" destOrd="0" presId="urn:microsoft.com/office/officeart/2017/3/layout/HorizontalLabelsTimeline"/>
    <dgm:cxn modelId="{F2F20993-E37D-466A-B15F-A131B2BE143D}" type="presParOf" srcId="{B7C9E5A4-14D8-4734-8FDF-B0E31B356986}" destId="{18B2C276-CA60-4759-8E3A-80C955ADDF45}" srcOrd="4" destOrd="0" presId="urn:microsoft.com/office/officeart/2017/3/layout/HorizontalLabels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156871-065B-4D1C-8607-22DE53C97644}">
      <dsp:nvSpPr>
        <dsp:cNvPr id="0" name=""/>
        <dsp:cNvSpPr/>
      </dsp:nvSpPr>
      <dsp:spPr>
        <a:xfrm>
          <a:off x="0" y="2129920"/>
          <a:ext cx="1148584" cy="5742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Login</a:t>
          </a:r>
        </a:p>
      </dsp:txBody>
      <dsp:txXfrm>
        <a:off x="16820" y="2146740"/>
        <a:ext cx="1114944" cy="540652"/>
      </dsp:txXfrm>
    </dsp:sp>
    <dsp:sp modelId="{838724AF-0154-47DF-8D21-2570FEED78F4}">
      <dsp:nvSpPr>
        <dsp:cNvPr id="0" name=""/>
        <dsp:cNvSpPr/>
      </dsp:nvSpPr>
      <dsp:spPr>
        <a:xfrm rot="18217154">
          <a:off x="963334" y="2057770"/>
          <a:ext cx="830105" cy="27333"/>
        </a:xfrm>
        <a:custGeom>
          <a:avLst/>
          <a:gdLst/>
          <a:ahLst/>
          <a:cxnLst/>
          <a:rect l="0" t="0" r="0" b="0"/>
          <a:pathLst>
            <a:path>
              <a:moveTo>
                <a:pt x="0" y="13666"/>
              </a:moveTo>
              <a:lnTo>
                <a:pt x="830105" y="1366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57634" y="2050685"/>
        <a:ext cx="41505" cy="41505"/>
      </dsp:txXfrm>
    </dsp:sp>
    <dsp:sp modelId="{FE0E5331-CA7C-45CA-91D4-00952E27A48B}">
      <dsp:nvSpPr>
        <dsp:cNvPr id="0" name=""/>
        <dsp:cNvSpPr/>
      </dsp:nvSpPr>
      <dsp:spPr>
        <a:xfrm>
          <a:off x="1608190" y="1438662"/>
          <a:ext cx="1148584" cy="5742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User</a:t>
          </a:r>
        </a:p>
      </dsp:txBody>
      <dsp:txXfrm>
        <a:off x="1625010" y="1455482"/>
        <a:ext cx="1114944" cy="540652"/>
      </dsp:txXfrm>
    </dsp:sp>
    <dsp:sp modelId="{B6674937-DD77-4E0E-84AF-B4B2ABCDB078}">
      <dsp:nvSpPr>
        <dsp:cNvPr id="0" name=""/>
        <dsp:cNvSpPr/>
      </dsp:nvSpPr>
      <dsp:spPr>
        <a:xfrm rot="19762840">
          <a:off x="2719542" y="1576131"/>
          <a:ext cx="534070" cy="27333"/>
        </a:xfrm>
        <a:custGeom>
          <a:avLst/>
          <a:gdLst/>
          <a:ahLst/>
          <a:cxnLst/>
          <a:rect l="0" t="0" r="0" b="0"/>
          <a:pathLst>
            <a:path>
              <a:moveTo>
                <a:pt x="0" y="13666"/>
              </a:moveTo>
              <a:lnTo>
                <a:pt x="534070" y="1366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73225" y="1576447"/>
        <a:ext cx="26703" cy="26703"/>
      </dsp:txXfrm>
    </dsp:sp>
    <dsp:sp modelId="{CC48D278-2509-44C3-8EE4-2A93AF25FAD2}">
      <dsp:nvSpPr>
        <dsp:cNvPr id="0" name=""/>
        <dsp:cNvSpPr/>
      </dsp:nvSpPr>
      <dsp:spPr>
        <a:xfrm>
          <a:off x="3216380" y="1166642"/>
          <a:ext cx="1148584" cy="5742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Search Trains</a:t>
          </a:r>
        </a:p>
      </dsp:txBody>
      <dsp:txXfrm>
        <a:off x="3233200" y="1183462"/>
        <a:ext cx="1114944" cy="540652"/>
      </dsp:txXfrm>
    </dsp:sp>
    <dsp:sp modelId="{64FD7ECB-0175-401D-A9DD-AF0EB8358F11}">
      <dsp:nvSpPr>
        <dsp:cNvPr id="0" name=""/>
        <dsp:cNvSpPr/>
      </dsp:nvSpPr>
      <dsp:spPr>
        <a:xfrm rot="2530546">
          <a:off x="2676489" y="1920336"/>
          <a:ext cx="620176" cy="27333"/>
        </a:xfrm>
        <a:custGeom>
          <a:avLst/>
          <a:gdLst/>
          <a:ahLst/>
          <a:cxnLst/>
          <a:rect l="0" t="0" r="0" b="0"/>
          <a:pathLst>
            <a:path>
              <a:moveTo>
                <a:pt x="0" y="13666"/>
              </a:moveTo>
              <a:lnTo>
                <a:pt x="620176" y="1366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71073" y="1918499"/>
        <a:ext cx="31008" cy="31008"/>
      </dsp:txXfrm>
    </dsp:sp>
    <dsp:sp modelId="{B65E608C-F7E1-47D5-9EA6-8E6EA79AE776}">
      <dsp:nvSpPr>
        <dsp:cNvPr id="0" name=""/>
        <dsp:cNvSpPr/>
      </dsp:nvSpPr>
      <dsp:spPr>
        <a:xfrm>
          <a:off x="3216380" y="1855052"/>
          <a:ext cx="1148584" cy="5742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Booking history</a:t>
          </a:r>
        </a:p>
      </dsp:txBody>
      <dsp:txXfrm>
        <a:off x="3233200" y="1871872"/>
        <a:ext cx="1114944" cy="540652"/>
      </dsp:txXfrm>
    </dsp:sp>
    <dsp:sp modelId="{A3403AD4-F8D5-4BC1-A932-9FF73603DF42}">
      <dsp:nvSpPr>
        <dsp:cNvPr id="0" name=""/>
        <dsp:cNvSpPr/>
      </dsp:nvSpPr>
      <dsp:spPr>
        <a:xfrm rot="3810320">
          <a:off x="840970" y="2900447"/>
          <a:ext cx="1110749" cy="27333"/>
        </a:xfrm>
        <a:custGeom>
          <a:avLst/>
          <a:gdLst/>
          <a:ahLst/>
          <a:cxnLst/>
          <a:rect l="0" t="0" r="0" b="0"/>
          <a:pathLst>
            <a:path>
              <a:moveTo>
                <a:pt x="0" y="13666"/>
              </a:moveTo>
              <a:lnTo>
                <a:pt x="1110749" y="1366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68576" y="2886345"/>
        <a:ext cx="55537" cy="55537"/>
      </dsp:txXfrm>
    </dsp:sp>
    <dsp:sp modelId="{93D79D28-D6F6-4EEB-B931-7EA12678248B}">
      <dsp:nvSpPr>
        <dsp:cNvPr id="0" name=""/>
        <dsp:cNvSpPr/>
      </dsp:nvSpPr>
      <dsp:spPr>
        <a:xfrm>
          <a:off x="1644106" y="3124015"/>
          <a:ext cx="1148584" cy="5742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Admin</a:t>
          </a:r>
        </a:p>
      </dsp:txBody>
      <dsp:txXfrm>
        <a:off x="1660926" y="3140835"/>
        <a:ext cx="1114944" cy="5406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8A8EB3-213B-468B-AC3A-4CDA102FBAA1}">
      <dsp:nvSpPr>
        <dsp:cNvPr id="0" name=""/>
        <dsp:cNvSpPr/>
      </dsp:nvSpPr>
      <dsp:spPr>
        <a:xfrm>
          <a:off x="0" y="2751988"/>
          <a:ext cx="7649307" cy="0"/>
        </a:xfrm>
        <a:prstGeom prst="line">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A30DA6-93A3-40D8-BE7B-5C3832F56E62}">
      <dsp:nvSpPr>
        <dsp:cNvPr id="0" name=""/>
        <dsp:cNvSpPr/>
      </dsp:nvSpPr>
      <dsp:spPr>
        <a:xfrm>
          <a:off x="229479" y="1706232"/>
          <a:ext cx="3365695" cy="66047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101600" rIns="101600" bIns="101600" numCol="1" spcCol="1270" anchor="ctr" anchorCtr="0">
          <a:noAutofit/>
        </a:bodyPr>
        <a:lstStyle/>
        <a:p>
          <a:pPr marL="0" lvl="0" indent="0" algn="ctr" defTabSz="889000">
            <a:lnSpc>
              <a:spcPct val="90000"/>
            </a:lnSpc>
            <a:spcBef>
              <a:spcPct val="0"/>
            </a:spcBef>
            <a:spcAft>
              <a:spcPct val="35000"/>
            </a:spcAft>
            <a:buNone/>
            <a:defRPr b="1"/>
          </a:pPr>
          <a:r>
            <a:rPr lang="en-US" sz="2000" b="0" kern="1200">
              <a:latin typeface="Calibri"/>
              <a:ea typeface="Calibri"/>
              <a:cs typeface="Calibri"/>
            </a:rPr>
            <a:t>Frontend</a:t>
          </a:r>
        </a:p>
      </dsp:txBody>
      <dsp:txXfrm>
        <a:off x="229479" y="1706232"/>
        <a:ext cx="3365695" cy="660477"/>
      </dsp:txXfrm>
    </dsp:sp>
    <dsp:sp modelId="{AF558B85-ED39-4B2F-B925-FBA5ADF61076}">
      <dsp:nvSpPr>
        <dsp:cNvPr id="0" name=""/>
        <dsp:cNvSpPr/>
      </dsp:nvSpPr>
      <dsp:spPr>
        <a:xfrm>
          <a:off x="229479" y="1040802"/>
          <a:ext cx="3365695" cy="66543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1925" tIns="161925" rIns="161925" bIns="161925" numCol="1" spcCol="1270" anchor="ctr" anchorCtr="0">
          <a:noAutofit/>
        </a:bodyPr>
        <a:lstStyle/>
        <a:p>
          <a:pPr marL="0" lvl="0" indent="0" algn="l" defTabSz="755650">
            <a:lnSpc>
              <a:spcPct val="90000"/>
            </a:lnSpc>
            <a:spcBef>
              <a:spcPct val="0"/>
            </a:spcBef>
            <a:spcAft>
              <a:spcPct val="35000"/>
            </a:spcAft>
            <a:buNone/>
          </a:pPr>
          <a:r>
            <a:rPr lang="en-US" sz="1700" kern="1200">
              <a:latin typeface="Graphik Semibold"/>
            </a:rPr>
            <a:t>Next.Js</a:t>
          </a:r>
          <a:endParaRPr lang="en-US" sz="1700" kern="1200"/>
        </a:p>
      </dsp:txBody>
      <dsp:txXfrm>
        <a:off x="229479" y="1040802"/>
        <a:ext cx="3365695" cy="665430"/>
      </dsp:txXfrm>
    </dsp:sp>
    <dsp:sp modelId="{D70B8D8C-18F4-411A-BAC6-B403A5587B25}">
      <dsp:nvSpPr>
        <dsp:cNvPr id="0" name=""/>
        <dsp:cNvSpPr/>
      </dsp:nvSpPr>
      <dsp:spPr>
        <a:xfrm>
          <a:off x="1912326" y="2366710"/>
          <a:ext cx="0" cy="385278"/>
        </a:xfrm>
        <a:prstGeom prst="line">
          <a:avLst/>
        </a:pr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D8EB384-5407-414D-A753-434C9F018369}">
      <dsp:nvSpPr>
        <dsp:cNvPr id="0" name=""/>
        <dsp:cNvSpPr/>
      </dsp:nvSpPr>
      <dsp:spPr>
        <a:xfrm>
          <a:off x="2141805" y="3137266"/>
          <a:ext cx="3365695" cy="660477"/>
        </a:xfrm>
        <a:prstGeom prst="rect">
          <a:avLst/>
        </a:prstGeom>
        <a:solidFill>
          <a:schemeClr val="accent2">
            <a:hueOff val="-1184"/>
            <a:satOff val="0"/>
            <a:lumOff val="-7549"/>
            <a:alphaOff val="0"/>
          </a:schemeClr>
        </a:solidFill>
        <a:ln w="12700" cap="flat" cmpd="sng" algn="ctr">
          <a:solidFill>
            <a:schemeClr val="accent2">
              <a:hueOff val="-1184"/>
              <a:satOff val="0"/>
              <a:lumOff val="-754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101600" rIns="101600" bIns="101600" numCol="1" spcCol="1270" anchor="ctr" anchorCtr="0">
          <a:noAutofit/>
        </a:bodyPr>
        <a:lstStyle/>
        <a:p>
          <a:pPr marL="0" lvl="0" indent="0" algn="ctr" defTabSz="889000">
            <a:lnSpc>
              <a:spcPct val="90000"/>
            </a:lnSpc>
            <a:spcBef>
              <a:spcPct val="0"/>
            </a:spcBef>
            <a:spcAft>
              <a:spcPct val="35000"/>
            </a:spcAft>
            <a:buNone/>
            <a:defRPr b="1"/>
          </a:pPr>
          <a:r>
            <a:rPr lang="en-US" sz="2000" kern="1200">
              <a:latin typeface="Graphik Semibold"/>
            </a:rPr>
            <a:t>Backend</a:t>
          </a:r>
          <a:endParaRPr lang="en-US" sz="2000" kern="1200"/>
        </a:p>
      </dsp:txBody>
      <dsp:txXfrm>
        <a:off x="2141805" y="3137266"/>
        <a:ext cx="3365695" cy="660477"/>
      </dsp:txXfrm>
    </dsp:sp>
    <dsp:sp modelId="{7F243F29-828C-45F1-8D71-2B3874356092}">
      <dsp:nvSpPr>
        <dsp:cNvPr id="0" name=""/>
        <dsp:cNvSpPr/>
      </dsp:nvSpPr>
      <dsp:spPr>
        <a:xfrm>
          <a:off x="2141805" y="3797744"/>
          <a:ext cx="3365695" cy="665430"/>
        </a:xfrm>
        <a:prstGeom prst="rect">
          <a:avLst/>
        </a:prstGeom>
        <a:solidFill>
          <a:schemeClr val="accent2">
            <a:tint val="40000"/>
            <a:alpha val="90000"/>
            <a:hueOff val="12540"/>
            <a:satOff val="-14235"/>
            <a:lumOff val="-1867"/>
            <a:alphaOff val="0"/>
          </a:schemeClr>
        </a:solidFill>
        <a:ln w="12700" cap="flat" cmpd="sng" algn="ctr">
          <a:solidFill>
            <a:schemeClr val="accent2">
              <a:tint val="40000"/>
              <a:alpha val="90000"/>
              <a:hueOff val="12540"/>
              <a:satOff val="-14235"/>
              <a:lumOff val="-186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1925" tIns="161925" rIns="161925" bIns="161925" numCol="1" spcCol="1270" anchor="ctr" anchorCtr="0">
          <a:noAutofit/>
        </a:bodyPr>
        <a:lstStyle/>
        <a:p>
          <a:pPr marL="0" lvl="0" indent="0" algn="l" defTabSz="755650">
            <a:lnSpc>
              <a:spcPct val="90000"/>
            </a:lnSpc>
            <a:spcBef>
              <a:spcPct val="0"/>
            </a:spcBef>
            <a:spcAft>
              <a:spcPct val="35000"/>
            </a:spcAft>
            <a:buNone/>
          </a:pPr>
          <a:r>
            <a:rPr lang="en-US" sz="1700" kern="1200">
              <a:latin typeface="Graphik Semibold"/>
            </a:rPr>
            <a:t>Spring Boot</a:t>
          </a:r>
          <a:endParaRPr lang="en-US" sz="1700" kern="1200"/>
        </a:p>
      </dsp:txBody>
      <dsp:txXfrm>
        <a:off x="2141805" y="3797744"/>
        <a:ext cx="3365695" cy="665430"/>
      </dsp:txXfrm>
    </dsp:sp>
    <dsp:sp modelId="{CFB01E8D-4853-476C-85C7-CCAEA3CF8B01}">
      <dsp:nvSpPr>
        <dsp:cNvPr id="0" name=""/>
        <dsp:cNvSpPr/>
      </dsp:nvSpPr>
      <dsp:spPr>
        <a:xfrm>
          <a:off x="3824653" y="2751988"/>
          <a:ext cx="0" cy="385278"/>
        </a:xfrm>
        <a:prstGeom prst="line">
          <a:avLst/>
        </a:prstGeom>
        <a:noFill/>
        <a:ln w="6350" cap="flat" cmpd="sng" algn="ctr">
          <a:solidFill>
            <a:schemeClr val="accent2">
              <a:hueOff val="-1184"/>
              <a:satOff val="0"/>
              <a:lumOff val="-7549"/>
              <a:alphaOff val="0"/>
            </a:schemeClr>
          </a:solidFill>
          <a:prstDash val="solid"/>
          <a:miter lim="800000"/>
        </a:ln>
        <a:effectLst/>
      </dsp:spPr>
      <dsp:style>
        <a:lnRef idx="1">
          <a:scrgbClr r="0" g="0" b="0"/>
        </a:lnRef>
        <a:fillRef idx="0">
          <a:scrgbClr r="0" g="0" b="0"/>
        </a:fillRef>
        <a:effectRef idx="0">
          <a:scrgbClr r="0" g="0" b="0"/>
        </a:effectRef>
        <a:fontRef idx="minor"/>
      </dsp:style>
    </dsp:sp>
    <dsp:sp modelId="{02DD275A-3639-43DC-B20A-ADFC5E26A51F}">
      <dsp:nvSpPr>
        <dsp:cNvPr id="0" name=""/>
        <dsp:cNvSpPr/>
      </dsp:nvSpPr>
      <dsp:spPr>
        <a:xfrm rot="2700000">
          <a:off x="1869515" y="2709177"/>
          <a:ext cx="85621" cy="85621"/>
        </a:xfrm>
        <a:prstGeom prst="rect">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3130BB-7C27-4E38-987C-A275A7AE2F34}">
      <dsp:nvSpPr>
        <dsp:cNvPr id="0" name=""/>
        <dsp:cNvSpPr/>
      </dsp:nvSpPr>
      <dsp:spPr>
        <a:xfrm rot="2700000">
          <a:off x="3781842" y="2709177"/>
          <a:ext cx="85621" cy="85621"/>
        </a:xfrm>
        <a:prstGeom prst="rect">
          <a:avLst/>
        </a:prstGeom>
        <a:solidFill>
          <a:schemeClr val="accent2">
            <a:hueOff val="-1184"/>
            <a:satOff val="0"/>
            <a:lumOff val="-7549"/>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A6F8D5-B4BF-42DB-A86C-7148E1B7718C}">
      <dsp:nvSpPr>
        <dsp:cNvPr id="0" name=""/>
        <dsp:cNvSpPr/>
      </dsp:nvSpPr>
      <dsp:spPr>
        <a:xfrm>
          <a:off x="4054132" y="1706232"/>
          <a:ext cx="3365695" cy="660477"/>
        </a:xfrm>
        <a:prstGeom prst="rect">
          <a:avLst/>
        </a:prstGeom>
        <a:solidFill>
          <a:schemeClr val="accent2">
            <a:hueOff val="-2368"/>
            <a:satOff val="0"/>
            <a:lumOff val="-15098"/>
            <a:alphaOff val="0"/>
          </a:schemeClr>
        </a:solidFill>
        <a:ln w="12700" cap="flat" cmpd="sng" algn="ctr">
          <a:solidFill>
            <a:schemeClr val="accent2">
              <a:hueOff val="-2368"/>
              <a:satOff val="0"/>
              <a:lumOff val="-1509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101600" rIns="101600" bIns="101600" numCol="1" spcCol="1270" anchor="ctr" anchorCtr="0">
          <a:noAutofit/>
        </a:bodyPr>
        <a:lstStyle/>
        <a:p>
          <a:pPr marL="0" lvl="0" indent="0" algn="ctr" defTabSz="889000">
            <a:lnSpc>
              <a:spcPct val="90000"/>
            </a:lnSpc>
            <a:spcBef>
              <a:spcPct val="0"/>
            </a:spcBef>
            <a:spcAft>
              <a:spcPct val="35000"/>
            </a:spcAft>
            <a:buNone/>
            <a:defRPr b="1"/>
          </a:pPr>
          <a:r>
            <a:rPr lang="en-US" sz="2000" kern="1200">
              <a:latin typeface="Graphik Semibold"/>
            </a:rPr>
            <a:t>Database</a:t>
          </a:r>
          <a:endParaRPr lang="en-US" sz="2000" kern="1200"/>
        </a:p>
      </dsp:txBody>
      <dsp:txXfrm>
        <a:off x="4054132" y="1706232"/>
        <a:ext cx="3365695" cy="660477"/>
      </dsp:txXfrm>
    </dsp:sp>
    <dsp:sp modelId="{C2D9CE68-2223-464D-9544-74BD68783761}">
      <dsp:nvSpPr>
        <dsp:cNvPr id="0" name=""/>
        <dsp:cNvSpPr/>
      </dsp:nvSpPr>
      <dsp:spPr>
        <a:xfrm>
          <a:off x="4054132" y="1040802"/>
          <a:ext cx="3365695" cy="665430"/>
        </a:xfrm>
        <a:prstGeom prst="rect">
          <a:avLst/>
        </a:prstGeom>
        <a:solidFill>
          <a:schemeClr val="accent2">
            <a:tint val="40000"/>
            <a:alpha val="90000"/>
            <a:hueOff val="25080"/>
            <a:satOff val="-28471"/>
            <a:lumOff val="-3734"/>
            <a:alphaOff val="0"/>
          </a:schemeClr>
        </a:solidFill>
        <a:ln w="12700" cap="flat" cmpd="sng" algn="ctr">
          <a:solidFill>
            <a:schemeClr val="accent2">
              <a:tint val="40000"/>
              <a:alpha val="90000"/>
              <a:hueOff val="25080"/>
              <a:satOff val="-28471"/>
              <a:lumOff val="-373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1925" tIns="161925" rIns="161925" bIns="161925" numCol="1" spcCol="1270" anchor="ctr" anchorCtr="0">
          <a:noAutofit/>
        </a:bodyPr>
        <a:lstStyle/>
        <a:p>
          <a:pPr marL="0" lvl="0" indent="0" algn="l" defTabSz="755650">
            <a:lnSpc>
              <a:spcPct val="90000"/>
            </a:lnSpc>
            <a:spcBef>
              <a:spcPct val="0"/>
            </a:spcBef>
            <a:spcAft>
              <a:spcPct val="35000"/>
            </a:spcAft>
            <a:buNone/>
          </a:pPr>
          <a:r>
            <a:rPr lang="en-US" sz="1700" kern="1200">
              <a:latin typeface="Graphik Semibold"/>
            </a:rPr>
            <a:t>MySQL</a:t>
          </a:r>
          <a:endParaRPr lang="en-US" sz="1700" kern="1200"/>
        </a:p>
      </dsp:txBody>
      <dsp:txXfrm>
        <a:off x="4054132" y="1040802"/>
        <a:ext cx="3365695" cy="665430"/>
      </dsp:txXfrm>
    </dsp:sp>
    <dsp:sp modelId="{615FC523-0BDD-473B-A1DE-539BA77E8387}">
      <dsp:nvSpPr>
        <dsp:cNvPr id="0" name=""/>
        <dsp:cNvSpPr/>
      </dsp:nvSpPr>
      <dsp:spPr>
        <a:xfrm>
          <a:off x="5736980" y="2366710"/>
          <a:ext cx="0" cy="385278"/>
        </a:xfrm>
        <a:prstGeom prst="line">
          <a:avLst/>
        </a:prstGeom>
        <a:noFill/>
        <a:ln w="6350" cap="flat" cmpd="sng" algn="ctr">
          <a:solidFill>
            <a:schemeClr val="accent2">
              <a:hueOff val="-2368"/>
              <a:satOff val="0"/>
              <a:lumOff val="-15098"/>
              <a:alphaOff val="0"/>
            </a:schemeClr>
          </a:solidFill>
          <a:prstDash val="solid"/>
          <a:miter lim="800000"/>
        </a:ln>
        <a:effectLst/>
      </dsp:spPr>
      <dsp:style>
        <a:lnRef idx="1">
          <a:scrgbClr r="0" g="0" b="0"/>
        </a:lnRef>
        <a:fillRef idx="0">
          <a:scrgbClr r="0" g="0" b="0"/>
        </a:fillRef>
        <a:effectRef idx="0">
          <a:scrgbClr r="0" g="0" b="0"/>
        </a:effectRef>
        <a:fontRef idx="minor"/>
      </dsp:style>
    </dsp:sp>
    <dsp:sp modelId="{C4FC3B61-A065-4975-83AE-EEC1CF098B10}">
      <dsp:nvSpPr>
        <dsp:cNvPr id="0" name=""/>
        <dsp:cNvSpPr/>
      </dsp:nvSpPr>
      <dsp:spPr>
        <a:xfrm rot="2700000">
          <a:off x="5694169" y="2709177"/>
          <a:ext cx="85621" cy="85621"/>
        </a:xfrm>
        <a:prstGeom prst="rect">
          <a:avLst/>
        </a:prstGeom>
        <a:solidFill>
          <a:schemeClr val="accent2">
            <a:hueOff val="-2368"/>
            <a:satOff val="0"/>
            <a:lumOff val="-15098"/>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7/3/layout/HorizontalLabelsTimeline">
  <dgm:title val="Horizontal Labels Timeline"/>
  <dgm:desc val="Use to show a list of events in chronological order. The rectangular shape contains the description while the date is shown immediately below. It can display a large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1">
      <dgm:alg type="sp"/>
      <dgm:shape xmlns:r="http://schemas.openxmlformats.org/officeDocument/2006/relationships" type="line" r:blip="" zOrderOff="-1">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h" for="ch" forName="L1TextContainer" refType="h" fact="0.12"/>
                <dgm:constr type="t" for="ch" forName="L1TextContainer" refType="h" fact="0.31"/>
                <dgm:constr type="w" for="ch" forName="L2TextContainerWrapper" refType="w" fact="0.88"/>
                <dgm:constr type="l" for="ch" forName="L2TextContainerWrapper" refType="w" fact="0.06"/>
                <dgm:constr type="h" for="ch" forName="L2TextContainerWrapper" refType="h" fact="0.31"/>
                <dgm:constr type="b" for="ch" forName="L2TextContainerWrapper" refType="h" fact="0.31"/>
                <dgm:constr type="w" for="ch" forName="ConnectLine"/>
                <dgm:constr type="ctrX" for="ch" forName="ConnectLine" refType="w" fact="0.5"/>
                <dgm:constr type="h" for="ch" forName="ConnectLine" refType="h" fact="0.07"/>
                <dgm:constr type="t" for="ch" forName="ConnectLine" refType="h" fact="0.43"/>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5"/>
              </dgm:constrLst>
            </dgm:if>
            <dgm:else name="CaseForPlacingNodeBelowDivider">
              <dgm:constrLst>
                <dgm:constr type="w" for="ch" forName="L1TextContainer" refType="w" fact="0.88"/>
                <dgm:constr type="l" for="ch" forName="L1TextContainer" refType="w" fact="0.06"/>
                <dgm:constr type="h" for="ch" forName="L1TextContainer" refType="h" fact="0.12"/>
                <dgm:constr type="t" for="ch" forName="L1TextContainer" refType="h" fact="0.57"/>
                <dgm:constr type="w" for="ch" forName="L2TextContainerWrapper" refType="w" fact="0.88"/>
                <dgm:constr type="l" for="ch" forName="L2TextContainerWrapper" refType="w" fact="0.06"/>
                <dgm:constr type="h" for="ch" forName="L2TextContainerWrapper" refType="h" fact="0.31"/>
                <dgm:constr type="t" for="ch" forName="L2TextContainerWrapper" refType="h" fact="0.69"/>
                <dgm:constr type="w" for="ch" forName="ConnectLine"/>
                <dgm:constr type="ctrX" for="ch" forName="ConnectLine" refType="w" fact="0.5"/>
                <dgm:constr type="h" for="ch" forName="ConnectLine" refType="h" fact="0.07"/>
                <dgm:constr type="t" for="ch" forName="ConnectLine" refType="h" fact="0.5"/>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
              </dgm:constrLst>
            </dgm:else>
          </dgm:choose>
          <dgm:layoutNode name="L1TextContainer" styleLbl="alignNode1">
            <dgm:varLst>
              <dgm:chMax val="1"/>
              <dgm:chPref val="1"/>
              <dgm:bulletEnabled val="1"/>
            </dgm:varLst>
            <dgm:alg type="tx">
              <dgm:param type="txAnchorVert" val="mid"/>
              <dgm:param type="parTxLTRAlign" val="ctr"/>
              <dgm:param type="parTxRTLAlign" val="ctr"/>
            </dgm:alg>
            <dgm:shape xmlns:r="http://schemas.openxmlformats.org/officeDocument/2006/relationships" type="rect" r:blip="">
              <dgm:adjLst/>
            </dgm:shape>
            <dgm:presOf axis="self"/>
            <dgm:constrLst>
              <dgm:constr type="tMarg" refType="primFontSz" fact="0.4"/>
              <dgm:constr type="bMarg" refType="primFontSz" fact="0.4"/>
              <dgm:constr type="lMarg" refType="primFontSz" fact="0.4"/>
              <dgm:constr type="rMarg" refType="primFontSz" fact="0.4"/>
            </dgm:constrLst>
            <dgm:ruleLst>
              <dgm:rule type="primFontSz" val="14" fact="NaN" max="NaN"/>
            </dgm:ruleLst>
          </dgm:layoutNode>
          <dgm:layoutNode name="L2TextContainerWrapper">
            <dgm:varLst>
              <dgm:bulletEnabled val="1"/>
            </dgm:varLst>
            <dgm:alg type="composite"/>
            <dgm:choose name="L2TextContainerConstr">
              <dgm:if name="CaseForPlacingL2TextContaineAboveDivider" axis="self" ptType="node" func="posOdd" op="equ" val="1">
                <dgm:constrLst>
                  <dgm:constr type="h" for="ch" forName="L2TextContainer" refType="h" fact="0.39"/>
                  <dgm:constr type="b" for="ch" forName="L2TextContainer" refType="h"/>
                  <dgm:constr type="h" for="ch" forName="FlexibleEmptyPlaceHolder" refType="h" fact="0.61"/>
                </dgm:constrLst>
              </dgm:if>
              <dgm:else name="CaseForPlacingL2TextContaineBelowDivider">
                <dgm:constrLst>
                  <dgm:constr type="h" for="ch" forName="L2TextContainer" refType="h" fact="0.39"/>
                  <dgm:constr type="h" for="ch" forName="FlexibleEmptyPlaceHolder" refType="h" fact="0.61"/>
                  <dgm:constr type="b" for="ch" forName="FlexibleEmptyPlaceHolder" refType="h"/>
                </dgm:constrLst>
              </dgm:else>
            </dgm:choose>
            <dgm:layoutNode name="L2TextContainer" styleLbl="bgAccFollowNode1" moveWith="L1TextContainer">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tMarg" refType="primFontSz" fact="0.75"/>
                <dgm:constr type="bMarg" refType="primFontSz" fact="0.75"/>
                <dgm:constr type="lMarg" refType="primFontSz" fact="0.75"/>
                <dgm:constr type="rMarg" refType="primFontSz" fact="0.75"/>
              </dgm:constrLst>
              <dgm:ruleLst>
                <dgm:rule type="h" val="INF" fact="NaN" max="NaN"/>
                <dgm:rule type="primFontSz" val="12" fact="NaN" max="NaN"/>
                <dgm:rule type="secFontSz" val="10"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1TextContainer">
            <dgm:alg type="sp"/>
            <dgm:shape xmlns:r="http://schemas.openxmlformats.org/officeDocument/2006/relationships" type="line" r:blip="">
              <dgm:adjLst/>
            </dgm:shape>
            <dgm:presOf/>
            <dgm:constrLst/>
          </dgm:layoutNode>
          <dgm:layoutNode name="ConnectorPoint" styleLbl="node1" moveWith="L1TextContainer">
            <dgm:alg type="sp"/>
            <dgm:shape xmlns:r="http://schemas.openxmlformats.org/officeDocument/2006/relationships" rot="45" type="rect" r:blip="" zOrderOff="10">
              <dgm:adjLst/>
              <dgm:extLst>
                <a:ext uri="{B698B0E9-8C71-41B9-8309-B3DCBF30829C}">
                  <dgm1612:spPr xmlns:dgm1612="http://schemas.microsoft.com/office/drawing/2016/12/diagram">
                    <a:ln w="6350"/>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653213-B145-4E3A-8482-FBC7936545FB}" type="datetimeFigureOut">
              <a:rPr lang="en-US" smtClean="0"/>
              <a:t>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6280D3-4E4C-4D3B-A0A4-5FC0F4B0851E}" type="slidenum">
              <a:rPr lang="en-US" smtClean="0"/>
              <a:t>‹#›</a:t>
            </a:fld>
            <a:endParaRPr lang="en-US"/>
          </a:p>
        </p:txBody>
      </p:sp>
    </p:spTree>
    <p:extLst>
      <p:ext uri="{BB962C8B-B14F-4D97-AF65-F5344CB8AC3E}">
        <p14:creationId xmlns:p14="http://schemas.microsoft.com/office/powerpoint/2010/main" val="3156386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ppcost.ai/blog/website-development-pricing-a-comprehensive-cost-breakdown-guide"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ppcost.ai/blog/website-development-pricing-a-comprehensive-cost-breakdown-guid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1">
              <a:lnSpc>
                <a:spcPct val="150000"/>
              </a:lnSpc>
            </a:pPr>
            <a:r>
              <a:rPr lang="en-US">
                <a:ea typeface="Calibri"/>
                <a:cs typeface="Calibri"/>
              </a:rPr>
              <a:t>DMRC</a:t>
            </a:r>
            <a:r>
              <a:rPr lang="en-US"/>
              <a:t>(Delhi Metro Rail Corporation) is our client who have assigned us a target to build a website for the online train booking.</a:t>
            </a:r>
            <a:endParaRPr lang="en-US">
              <a:ea typeface="Calibri"/>
              <a:cs typeface="Calibri"/>
            </a:endParaRPr>
          </a:p>
          <a:p>
            <a:pPr marL="228600" lvl="1">
              <a:lnSpc>
                <a:spcPct val="150000"/>
              </a:lnSpc>
            </a:pPr>
            <a:r>
              <a:rPr lang="en-US" b="1" i="1" u="sng">
                <a:ea typeface="Calibri"/>
                <a:cs typeface="Calibri"/>
              </a:rPr>
              <a:t>Challenges and objectives:</a:t>
            </a:r>
          </a:p>
          <a:p>
            <a:pPr marL="228600" lvl="1">
              <a:lnSpc>
                <a:spcPct val="150000"/>
              </a:lnSpc>
            </a:pPr>
            <a:r>
              <a:rPr lang="en-US">
                <a:ea typeface="Calibri"/>
                <a:cs typeface="Calibri"/>
              </a:rPr>
              <a:t>Scalability: </a:t>
            </a:r>
            <a:r>
              <a:rPr lang="en-US" b="1"/>
              <a:t>High User Volume</a:t>
            </a:r>
            <a:r>
              <a:rPr lang="en-US"/>
              <a:t>: The system must handle a large number of concurrent users, especially during peak hours.</a:t>
            </a:r>
          </a:p>
          <a:p>
            <a:pPr marL="228600" lvl="1">
              <a:lnSpc>
                <a:spcPct val="150000"/>
              </a:lnSpc>
            </a:pPr>
            <a:r>
              <a:rPr lang="en-US"/>
              <a:t>Security</a:t>
            </a:r>
            <a:r>
              <a:rPr lang="en-US" b="1"/>
              <a:t>: Data Protection</a:t>
            </a:r>
            <a:r>
              <a:rPr lang="en-US"/>
              <a:t>: Safeguarding sensitive user information such as personal details and payment information.</a:t>
            </a:r>
            <a:endParaRPr lang="en-US">
              <a:ea typeface="Calibri"/>
              <a:cs typeface="Calibri"/>
            </a:endParaRPr>
          </a:p>
          <a:p>
            <a:pPr marL="228600" lvl="1">
              <a:lnSpc>
                <a:spcPct val="150000"/>
              </a:lnSpc>
            </a:pPr>
            <a:r>
              <a:rPr lang="en-US"/>
              <a:t>Reliability: </a:t>
            </a:r>
            <a:r>
              <a:rPr lang="en-US" b="1"/>
              <a:t>System Uptime</a:t>
            </a:r>
            <a:r>
              <a:rPr lang="en-US"/>
              <a:t>: The system must be highly reliable with minimal downtime.</a:t>
            </a:r>
            <a:endParaRPr lang="en-US">
              <a:ea typeface="Calibri"/>
              <a:cs typeface="Calibri"/>
            </a:endParaRPr>
          </a:p>
          <a:p>
            <a:pPr marL="228600" lvl="1">
              <a:lnSpc>
                <a:spcPct val="150000"/>
              </a:lnSpc>
            </a:pPr>
            <a:r>
              <a:rPr lang="en-US"/>
              <a:t>Cost Management: </a:t>
            </a:r>
            <a:r>
              <a:rPr lang="en-US" b="1"/>
              <a:t>Budget Constraints</a:t>
            </a:r>
            <a:r>
              <a:rPr lang="en-US"/>
              <a:t>: Managing costs effectively while ensuring high-quality development and operation.</a:t>
            </a:r>
            <a:endParaRPr lang="en-US">
              <a:ea typeface="Calibri"/>
              <a:cs typeface="Calibri"/>
            </a:endParaRPr>
          </a:p>
          <a:p>
            <a:pPr marL="228600" lvl="1">
              <a:lnSpc>
                <a:spcPct val="150000"/>
              </a:lnSpc>
            </a:pPr>
            <a:endParaRPr lang="en-US">
              <a:ea typeface="Calibri"/>
              <a:cs typeface="Calibri"/>
            </a:endParaRPr>
          </a:p>
          <a:p>
            <a:pPr marL="228600" lvl="1">
              <a:lnSpc>
                <a:spcPct val="150000"/>
              </a:lnSpc>
            </a:pPr>
            <a:endParaRPr lang="en-US">
              <a:ea typeface="Calibri"/>
              <a:cs typeface="Calibri"/>
            </a:endParaRPr>
          </a:p>
        </p:txBody>
      </p:sp>
      <p:sp>
        <p:nvSpPr>
          <p:cNvPr id="4" name="Slide Number Placeholder 3"/>
          <p:cNvSpPr>
            <a:spLocks noGrp="1"/>
          </p:cNvSpPr>
          <p:nvPr>
            <p:ph type="sldNum" sz="quarter" idx="5"/>
          </p:nvPr>
        </p:nvSpPr>
        <p:spPr/>
        <p:txBody>
          <a:bodyPr/>
          <a:lstStyle/>
          <a:p>
            <a:fld id="{086280D3-4E4C-4D3B-A0A4-5FC0F4B0851E}" type="slidenum">
              <a:rPr lang="en-US" smtClean="0"/>
              <a:t>4</a:t>
            </a:fld>
            <a:endParaRPr lang="en-US"/>
          </a:p>
        </p:txBody>
      </p:sp>
    </p:spTree>
    <p:extLst>
      <p:ext uri="{BB962C8B-B14F-4D97-AF65-F5344CB8AC3E}">
        <p14:creationId xmlns:p14="http://schemas.microsoft.com/office/powerpoint/2010/main" val="3115263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06E302-410B-4F6F-9C43-39D4B09F54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23811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06E302-410B-4F6F-9C43-39D4B09F54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06582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06E302-410B-4F6F-9C43-39D4B09F54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88801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24919-E4E8-627A-3C81-C2C978BB0A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FF307E-2369-5109-F6FA-E4FFADBA55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DB76CC-031B-C1AA-1BE3-C54E03B216CF}"/>
              </a:ext>
            </a:extLst>
          </p:cNvPr>
          <p:cNvSpPr>
            <a:spLocks noGrp="1"/>
          </p:cNvSpPr>
          <p:nvPr>
            <p:ph type="body" idx="1"/>
          </p:nvPr>
        </p:nvSpPr>
        <p:spPr/>
        <p:txBody>
          <a:bodyPr/>
          <a:lstStyle/>
          <a:p>
            <a:r>
              <a:rPr lang="en-US">
                <a:hlinkClick r:id="rId3"/>
              </a:rPr>
              <a:t>Website Development Costs in 2025: Complete Pricing Guide</a:t>
            </a:r>
            <a:endParaRPr lang="en-US"/>
          </a:p>
        </p:txBody>
      </p:sp>
      <p:sp>
        <p:nvSpPr>
          <p:cNvPr id="4" name="Slide Number Placeholder 3">
            <a:extLst>
              <a:ext uri="{FF2B5EF4-FFF2-40B4-BE49-F238E27FC236}">
                <a16:creationId xmlns:a16="http://schemas.microsoft.com/office/drawing/2014/main" id="{ECD27919-84A0-64B5-3099-6888C2F5C76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06E302-410B-4F6F-9C43-39D4B09F54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7337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06E302-410B-4F6F-9C43-39D4B09F54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5378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Scope of the Project</a:t>
            </a:r>
          </a:p>
          <a:p>
            <a:r>
              <a:rPr lang="en-US" b="1"/>
              <a:t>1. Development of Online Ticketing System:</a:t>
            </a:r>
            <a:endParaRPr lang="en-US"/>
          </a:p>
          <a:p>
            <a:pPr marL="171450" indent="-171450">
              <a:buFont typeface="Arial"/>
              <a:buChar char="•"/>
            </a:pPr>
            <a:r>
              <a:rPr lang="en-US" b="1"/>
              <a:t>Web Application</a:t>
            </a:r>
            <a:r>
              <a:rPr lang="en-US"/>
              <a:t>: Creating a responsive web application for purchasing Delhi Metro tickets.</a:t>
            </a:r>
            <a:endParaRPr lang="en-US">
              <a:ea typeface="Calibri"/>
              <a:cs typeface="Calibri"/>
            </a:endParaRPr>
          </a:p>
          <a:p>
            <a:pPr marL="171450" indent="-171450">
              <a:buFont typeface="Arial"/>
              <a:buChar char="•"/>
            </a:pPr>
            <a:r>
              <a:rPr lang="en-US" b="1"/>
              <a:t>Mobile Application</a:t>
            </a:r>
            <a:r>
              <a:rPr lang="en-US"/>
              <a:t>: Developing a mobile application for both Android and iOS platforms to enable ticket purchases on-the-go.</a:t>
            </a:r>
            <a:endParaRPr lang="en-US">
              <a:ea typeface="Calibri"/>
              <a:cs typeface="Calibri"/>
            </a:endParaRPr>
          </a:p>
          <a:p>
            <a:r>
              <a:rPr lang="en-US" b="1"/>
              <a:t>2. User Management:</a:t>
            </a:r>
            <a:endParaRPr lang="en-US"/>
          </a:p>
          <a:p>
            <a:pPr marL="171450" indent="-171450">
              <a:buFont typeface="Arial"/>
              <a:buChar char="•"/>
            </a:pPr>
            <a:r>
              <a:rPr lang="en-US" b="1"/>
              <a:t>User Registration and Login</a:t>
            </a:r>
            <a:r>
              <a:rPr lang="en-US"/>
              <a:t>: Implementing user registration, login, password management, and profile management features.</a:t>
            </a:r>
            <a:endParaRPr lang="en-US">
              <a:ea typeface="Calibri"/>
              <a:cs typeface="Calibri"/>
            </a:endParaRPr>
          </a:p>
          <a:p>
            <a:pPr marL="171450" indent="-171450">
              <a:buFont typeface="Arial"/>
              <a:buChar char="•"/>
            </a:pPr>
            <a:r>
              <a:rPr lang="en-US" b="1"/>
              <a:t>User Dashboard</a:t>
            </a:r>
            <a:r>
              <a:rPr lang="en-US"/>
              <a:t>: Providing a dashboard for users to view ticket history, upcoming journeys, and account settings.</a:t>
            </a:r>
            <a:endParaRPr lang="en-US">
              <a:ea typeface="Calibri"/>
              <a:cs typeface="Calibri"/>
            </a:endParaRPr>
          </a:p>
          <a:p>
            <a:r>
              <a:rPr lang="en-US" b="1"/>
              <a:t>3. Ticket Purchase and Management:</a:t>
            </a:r>
            <a:endParaRPr lang="en-US"/>
          </a:p>
          <a:p>
            <a:pPr marL="171450" indent="-171450">
              <a:buFont typeface="Arial"/>
              <a:buChar char="•"/>
            </a:pPr>
            <a:r>
              <a:rPr lang="en-US" b="1"/>
              <a:t>Ticket Booking</a:t>
            </a:r>
            <a:r>
              <a:rPr lang="en-US"/>
              <a:t>: Enabling users to search for routes, select travel times, and purchase tickets online.</a:t>
            </a:r>
            <a:endParaRPr lang="en-US">
              <a:ea typeface="Calibri"/>
              <a:cs typeface="Calibri"/>
            </a:endParaRPr>
          </a:p>
          <a:p>
            <a:pPr marL="171450" indent="-171450">
              <a:buFont typeface="Arial"/>
              <a:buChar char="•"/>
            </a:pPr>
            <a:r>
              <a:rPr lang="en-US" b="1"/>
              <a:t>Payment Integration</a:t>
            </a:r>
            <a:r>
              <a:rPr lang="en-US"/>
              <a:t>: Integrating multiple payment gateways (credit/debit cards, mobile wallets, UPI) for secure transactions.</a:t>
            </a:r>
            <a:endParaRPr lang="en-US">
              <a:ea typeface="Calibri"/>
              <a:cs typeface="Calibri"/>
            </a:endParaRPr>
          </a:p>
          <a:p>
            <a:pPr marL="171450" indent="-171450">
              <a:buFont typeface="Arial"/>
              <a:buChar char="•"/>
            </a:pPr>
            <a:r>
              <a:rPr lang="en-US" b="1"/>
              <a:t>Ticket Storage</a:t>
            </a:r>
            <a:r>
              <a:rPr lang="en-US"/>
              <a:t>: Allowing users to store and manage their tickets digitally within the app.</a:t>
            </a:r>
            <a:endParaRPr lang="en-US">
              <a:ea typeface="Calibri"/>
              <a:cs typeface="Calibri"/>
            </a:endParaRPr>
          </a:p>
          <a:p>
            <a:r>
              <a:rPr lang="en-US" b="1"/>
              <a:t>4. Real-Time Information:</a:t>
            </a:r>
            <a:endParaRPr lang="en-US"/>
          </a:p>
          <a:p>
            <a:pPr marL="171450" indent="-171450">
              <a:buFont typeface="Arial"/>
              <a:buChar char="•"/>
            </a:pPr>
            <a:r>
              <a:rPr lang="en-US" b="1"/>
              <a:t>Train Schedules</a:t>
            </a:r>
            <a:r>
              <a:rPr lang="en-US"/>
              <a:t>: Providing real-time updates on train schedules, delays, and cancellations.</a:t>
            </a:r>
            <a:endParaRPr lang="en-US">
              <a:ea typeface="Calibri"/>
              <a:cs typeface="Calibri"/>
            </a:endParaRPr>
          </a:p>
          <a:p>
            <a:pPr marL="171450" indent="-171450">
              <a:buFont typeface="Arial"/>
              <a:buChar char="•"/>
            </a:pPr>
            <a:r>
              <a:rPr lang="en-US" b="1"/>
              <a:t>Station Information</a:t>
            </a:r>
            <a:r>
              <a:rPr lang="en-US"/>
              <a:t>: Offering information about stations, including facilities and services available.</a:t>
            </a:r>
            <a:endParaRPr lang="en-US">
              <a:ea typeface="Calibri"/>
              <a:cs typeface="Calibri"/>
            </a:endParaRPr>
          </a:p>
          <a:p>
            <a:r>
              <a:rPr lang="en-US" b="1"/>
              <a:t>5. Notifications:</a:t>
            </a:r>
            <a:endParaRPr lang="en-US"/>
          </a:p>
          <a:p>
            <a:pPr marL="171450" indent="-171450">
              <a:buFont typeface="Arial"/>
              <a:buChar char="•"/>
            </a:pPr>
            <a:r>
              <a:rPr lang="en-US" b="1"/>
              <a:t>Alerts and Updates</a:t>
            </a:r>
            <a:r>
              <a:rPr lang="en-US"/>
              <a:t>: Sending notifications to users about their journeys, including reminders, delays, and other important updates.</a:t>
            </a:r>
            <a:endParaRPr lang="en-US">
              <a:ea typeface="Calibri"/>
              <a:cs typeface="Calibri"/>
            </a:endParaRPr>
          </a:p>
          <a:p>
            <a:r>
              <a:rPr lang="en-US" b="1"/>
              <a:t>6. Security and Compliance:</a:t>
            </a:r>
            <a:endParaRPr lang="en-US"/>
          </a:p>
          <a:p>
            <a:pPr marL="171450" indent="-171450">
              <a:buFont typeface="Arial"/>
              <a:buChar char="•"/>
            </a:pPr>
            <a:r>
              <a:rPr lang="en-US" b="1"/>
              <a:t>Data Encryption</a:t>
            </a:r>
            <a:r>
              <a:rPr lang="en-US"/>
              <a:t>: Ensuring all user data and transactions are securely encrypted.</a:t>
            </a:r>
            <a:endParaRPr lang="en-US">
              <a:ea typeface="Calibri"/>
              <a:cs typeface="Calibri"/>
            </a:endParaRPr>
          </a:p>
          <a:p>
            <a:pPr marL="171450" indent="-171450">
              <a:buFont typeface="Arial"/>
              <a:buChar char="•"/>
            </a:pPr>
            <a:r>
              <a:rPr lang="en-US" b="1"/>
              <a:t>Compliance</a:t>
            </a:r>
            <a:r>
              <a:rPr lang="en-US"/>
              <a:t>: Adhering to legal and regulatory requirements for data protection and privacy (e.g., GDPR).</a:t>
            </a:r>
            <a:endParaRPr lang="en-US">
              <a:ea typeface="Calibri"/>
              <a:cs typeface="Calibri"/>
            </a:endParaRPr>
          </a:p>
          <a:p>
            <a:r>
              <a:rPr lang="en-US" b="1"/>
              <a:t>7. Customer Support:</a:t>
            </a:r>
            <a:endParaRPr lang="en-US"/>
          </a:p>
          <a:p>
            <a:pPr marL="171450" indent="-171450">
              <a:buFont typeface="Arial"/>
              <a:buChar char="•"/>
            </a:pPr>
            <a:r>
              <a:rPr lang="en-US" b="1"/>
              <a:t>Helpdesk Integration</a:t>
            </a:r>
            <a:r>
              <a:rPr lang="en-US"/>
              <a:t>: Providing a helpdesk feature for users to get support and resolve issues.</a:t>
            </a:r>
            <a:endParaRPr lang="en-US">
              <a:ea typeface="Calibri"/>
              <a:cs typeface="Calibri"/>
            </a:endParaRPr>
          </a:p>
          <a:p>
            <a:pPr marL="171450" indent="-171450">
              <a:buFont typeface="Arial"/>
              <a:buChar char="•"/>
            </a:pPr>
            <a:r>
              <a:rPr lang="en-US" b="1"/>
              <a:t>FAQs and Guides</a:t>
            </a:r>
            <a:r>
              <a:rPr lang="en-US"/>
              <a:t>: Offering a comprehensive FAQ section and user guides to assist users.</a:t>
            </a:r>
            <a:endParaRPr lang="en-US">
              <a:ea typeface="Calibri"/>
              <a:cs typeface="Calibri"/>
            </a:endParaRPr>
          </a:p>
          <a:p>
            <a:r>
              <a:rPr lang="en-US" b="1"/>
              <a:t>8. Reporting and Analytics:</a:t>
            </a:r>
            <a:endParaRPr lang="en-US"/>
          </a:p>
          <a:p>
            <a:pPr marL="171450" indent="-171450">
              <a:buFont typeface="Arial"/>
              <a:buChar char="•"/>
            </a:pPr>
            <a:r>
              <a:rPr lang="en-US" b="1"/>
              <a:t>Usage Analytics</a:t>
            </a:r>
            <a:r>
              <a:rPr lang="en-US"/>
              <a:t>: Tracking and analyzing user behavior and system usage to improve the service.</a:t>
            </a:r>
            <a:endParaRPr lang="en-US">
              <a:ea typeface="Calibri"/>
              <a:cs typeface="Calibri"/>
            </a:endParaRPr>
          </a:p>
          <a:p>
            <a:pPr marL="171450" indent="-171450">
              <a:buFont typeface="Arial"/>
              <a:buChar char="•"/>
            </a:pPr>
            <a:r>
              <a:rPr lang="en-US" b="1"/>
              <a:t>Operational Reports</a:t>
            </a:r>
            <a:r>
              <a:rPr lang="en-US"/>
              <a:t>: Generating reports for DMRC to monitor system performance and user satisfaction.</a:t>
            </a:r>
            <a:endParaRPr lang="en-US">
              <a:ea typeface="Calibri"/>
              <a:cs typeface="Calibri"/>
            </a:endParaRPr>
          </a:p>
          <a:p>
            <a:r>
              <a:rPr lang="en-US"/>
              <a:t>Limitations of the Project</a:t>
            </a:r>
            <a:endParaRPr lang="en-US">
              <a:ea typeface="Calibri"/>
              <a:cs typeface="Calibri"/>
            </a:endParaRPr>
          </a:p>
          <a:p>
            <a:r>
              <a:rPr lang="en-US" b="1"/>
              <a:t>1. Dependency on Internet Connectivity:</a:t>
            </a:r>
            <a:endParaRPr lang="en-US"/>
          </a:p>
          <a:p>
            <a:pPr marL="171450" indent="-171450">
              <a:buFont typeface="Arial"/>
              <a:buChar char="•"/>
            </a:pPr>
            <a:r>
              <a:rPr lang="en-US" b="1"/>
              <a:t>Online Access</a:t>
            </a:r>
            <a:r>
              <a:rPr lang="en-US"/>
              <a:t>: Users need a stable internet connection to access the online ticketing system, which might be a limitation in areas with poor connectivity.</a:t>
            </a:r>
            <a:endParaRPr lang="en-US">
              <a:ea typeface="Calibri"/>
              <a:cs typeface="Calibri"/>
            </a:endParaRPr>
          </a:p>
          <a:p>
            <a:pPr marL="171450" indent="-171450">
              <a:buFont typeface="Arial"/>
              <a:buChar char="•"/>
            </a:pPr>
            <a:r>
              <a:rPr lang="en-US" b="1"/>
              <a:t>Offline Functionality</a:t>
            </a:r>
            <a:r>
              <a:rPr lang="en-US"/>
              <a:t>: Limited offline functionality may affect users who cannot access the internet during their journey.</a:t>
            </a:r>
            <a:endParaRPr lang="en-US">
              <a:ea typeface="Calibri"/>
              <a:cs typeface="Calibri"/>
            </a:endParaRPr>
          </a:p>
          <a:p>
            <a:r>
              <a:rPr lang="en-US" b="1"/>
              <a:t>2. User Adoption:</a:t>
            </a:r>
            <a:endParaRPr lang="en-US"/>
          </a:p>
          <a:p>
            <a:pPr marL="171450" indent="-171450">
              <a:buFont typeface="Arial"/>
              <a:buChar char="•"/>
            </a:pPr>
            <a:r>
              <a:rPr lang="en-US" b="1"/>
              <a:t>Learning Curve</a:t>
            </a:r>
            <a:r>
              <a:rPr lang="en-US"/>
              <a:t>: Some users, especially those not familiar with digital platforms, might face a learning curve in using the online ticketing system.</a:t>
            </a:r>
            <a:endParaRPr lang="en-US">
              <a:ea typeface="Calibri"/>
              <a:cs typeface="Calibri"/>
            </a:endParaRPr>
          </a:p>
          <a:p>
            <a:pPr marL="171450" indent="-171450">
              <a:buFont typeface="Arial"/>
              <a:buChar char="•"/>
            </a:pPr>
            <a:r>
              <a:rPr lang="en-US" b="1"/>
              <a:t>Resistance to Change</a:t>
            </a:r>
            <a:r>
              <a:rPr lang="en-US"/>
              <a:t>: There may be resistance from users who prefer traditional methods of purchasing tickets.</a:t>
            </a:r>
            <a:endParaRPr lang="en-US">
              <a:ea typeface="Calibri"/>
              <a:cs typeface="Calibri"/>
            </a:endParaRPr>
          </a:p>
          <a:p>
            <a:r>
              <a:rPr lang="en-US" b="1"/>
              <a:t>3. Technical Challenges:</a:t>
            </a:r>
            <a:endParaRPr lang="en-US"/>
          </a:p>
          <a:p>
            <a:pPr marL="171450" indent="-171450">
              <a:buFont typeface="Arial"/>
              <a:buChar char="•"/>
            </a:pPr>
            <a:r>
              <a:rPr lang="en-US" b="1"/>
              <a:t>System Downtime</a:t>
            </a:r>
            <a:r>
              <a:rPr lang="en-US"/>
              <a:t>: Unexpected downtimes or technical issues could disrupt the service and inconvenience users.</a:t>
            </a:r>
            <a:endParaRPr lang="en-US">
              <a:ea typeface="Calibri"/>
              <a:cs typeface="Calibri"/>
            </a:endParaRPr>
          </a:p>
          <a:p>
            <a:pPr marL="171450" indent="-171450">
              <a:buFont typeface="Arial"/>
              <a:buChar char="•"/>
            </a:pPr>
            <a:r>
              <a:rPr lang="en-US" b="1"/>
              <a:t>Integration with Existing Systems</a:t>
            </a:r>
            <a:r>
              <a:rPr lang="en-US"/>
              <a:t>: Integrating the new system with DMRC’s existing infrastructure might present technical challenges.</a:t>
            </a:r>
            <a:endParaRPr lang="en-US">
              <a:ea typeface="Calibri"/>
              <a:cs typeface="Calibri"/>
            </a:endParaRPr>
          </a:p>
          <a:p>
            <a:r>
              <a:rPr lang="en-US" b="1"/>
              <a:t>4. Data Security:</a:t>
            </a:r>
            <a:endParaRPr lang="en-US"/>
          </a:p>
          <a:p>
            <a:pPr marL="171450" indent="-171450">
              <a:buFont typeface="Arial"/>
              <a:buChar char="•"/>
            </a:pPr>
            <a:r>
              <a:rPr lang="en-US" b="1"/>
              <a:t>Cybersecurity Threats</a:t>
            </a:r>
            <a:r>
              <a:rPr lang="en-US"/>
              <a:t>: Despite best efforts, the system may still be vulnerable to cyber-attacks, data breaches, or fraud.</a:t>
            </a:r>
            <a:endParaRPr lang="en-US">
              <a:ea typeface="Calibri"/>
              <a:cs typeface="Calibri"/>
            </a:endParaRPr>
          </a:p>
          <a:p>
            <a:pPr marL="171450" indent="-171450">
              <a:buFont typeface="Arial"/>
              <a:buChar char="•"/>
            </a:pPr>
            <a:r>
              <a:rPr lang="en-US" b="1"/>
              <a:t>User Privacy</a:t>
            </a:r>
            <a:r>
              <a:rPr lang="en-US"/>
              <a:t>: Ensuring the privacy of user data is maintained at all times can be challenging.</a:t>
            </a:r>
            <a:endParaRPr lang="en-US">
              <a:ea typeface="Calibri"/>
              <a:cs typeface="Calibri"/>
            </a:endParaRPr>
          </a:p>
          <a:p>
            <a:r>
              <a:rPr lang="en-US" b="1"/>
              <a:t>5. Scalability:</a:t>
            </a:r>
            <a:endParaRPr lang="en-US"/>
          </a:p>
          <a:p>
            <a:pPr marL="171450" indent="-171450">
              <a:buFont typeface="Arial"/>
              <a:buChar char="•"/>
            </a:pPr>
            <a:r>
              <a:rPr lang="en-US" b="1"/>
              <a:t>Handling High Traffic</a:t>
            </a:r>
            <a:r>
              <a:rPr lang="en-US"/>
              <a:t>: The system must be capable of handling high volumes of traffic, especially during peak hours, which may require significant resources.</a:t>
            </a:r>
            <a:endParaRPr lang="en-US">
              <a:ea typeface="Calibri"/>
              <a:cs typeface="Calibri"/>
            </a:endParaRPr>
          </a:p>
          <a:p>
            <a:pPr marL="171450" indent="-171450">
              <a:buFont typeface="Arial"/>
              <a:buChar char="•"/>
            </a:pPr>
            <a:r>
              <a:rPr lang="en-US" b="1"/>
              <a:t>Expansion</a:t>
            </a:r>
            <a:r>
              <a:rPr lang="en-US"/>
              <a:t>: Future expansion and addition of new features might be challenging and require additional development.</a:t>
            </a:r>
            <a:endParaRPr lang="en-US">
              <a:ea typeface="Calibri"/>
              <a:cs typeface="Calibri"/>
            </a:endParaRPr>
          </a:p>
          <a:p>
            <a:r>
              <a:rPr lang="en-US" b="1"/>
              <a:t>6. Regulatory Compliance:</a:t>
            </a:r>
            <a:endParaRPr lang="en-US"/>
          </a:p>
          <a:p>
            <a:pPr marL="171450" indent="-171450">
              <a:buFont typeface="Arial"/>
              <a:buChar char="•"/>
            </a:pPr>
            <a:r>
              <a:rPr lang="en-US" b="1"/>
              <a:t>Changing Regulations</a:t>
            </a:r>
            <a:r>
              <a:rPr lang="en-US"/>
              <a:t>: Keeping up with and adapting to changing legal and regulatory requirements can be difficult and resource-intensive.</a:t>
            </a:r>
            <a:endParaRPr lang="en-US">
              <a:ea typeface="Calibri"/>
              <a:cs typeface="Calibri"/>
            </a:endParaRPr>
          </a:p>
          <a:p>
            <a:r>
              <a:rPr lang="en-US" b="1"/>
              <a:t>7. Maintenance and Support:</a:t>
            </a:r>
            <a:endParaRPr lang="en-US"/>
          </a:p>
          <a:p>
            <a:pPr marL="171450" indent="-171450">
              <a:buFont typeface="Arial"/>
              <a:buChar char="•"/>
            </a:pPr>
            <a:r>
              <a:rPr lang="en-US" b="1"/>
              <a:t>Ongoing Maintenance</a:t>
            </a:r>
            <a:r>
              <a:rPr lang="en-US"/>
              <a:t>: Regular maintenance and updates are required to ensure the system remains functional and secure.</a:t>
            </a:r>
            <a:endParaRPr lang="en-US">
              <a:ea typeface="Calibri"/>
              <a:cs typeface="Calibri"/>
            </a:endParaRPr>
          </a:p>
          <a:p>
            <a:pPr marL="171450" indent="-171450">
              <a:buFont typeface="Arial"/>
              <a:buChar char="•"/>
            </a:pPr>
            <a:r>
              <a:rPr lang="en-US" b="1"/>
              <a:t>Customer Support</a:t>
            </a:r>
            <a:r>
              <a:rPr lang="en-US"/>
              <a:t>: Providing timely and effective customer support is essential but can be resource-intensive.</a:t>
            </a:r>
            <a:endParaRPr lang="en-US">
              <a:ea typeface="Calibri"/>
              <a:cs typeface="Calibri"/>
            </a:endParaRPr>
          </a:p>
          <a:p>
            <a:r>
              <a:rPr lang="en-US" b="1"/>
              <a:t>8. Cost Constraints:</a:t>
            </a:r>
            <a:endParaRPr lang="en-US"/>
          </a:p>
          <a:p>
            <a:pPr marL="171450" indent="-171450">
              <a:buFont typeface="Arial"/>
              <a:buChar char="•"/>
            </a:pPr>
            <a:r>
              <a:rPr lang="en-US" b="1"/>
              <a:t>Budget Limitations</a:t>
            </a:r>
            <a:r>
              <a:rPr lang="en-US"/>
              <a:t>: Developing and maintaining a robust online ticketing system requires substantial financial investment, which might be a constraint.</a:t>
            </a:r>
            <a:endParaRPr lang="en-US">
              <a:ea typeface="Calibri"/>
              <a:cs typeface="Calibri"/>
            </a:endParaRPr>
          </a:p>
          <a:p>
            <a:r>
              <a:rPr lang="en-US"/>
              <a:t>By clearly defining the scope and understanding the limitations, you can better plan and execute the project, ensuring that it meets the needs of DMRC and its users while being prepared for potential challenges.</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06E302-410B-4F6F-9C43-39D4B09F54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163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7CD989-24A8-A0CB-F6A8-AC802715E8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6DE67F-39B9-0151-54BC-C371860ECB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233ECA-5547-5F43-E339-B0118949BD6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84E5B11-13E6-3B09-DD0A-CBBDE682693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06E302-410B-4F6F-9C43-39D4B09F54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2643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06E302-410B-4F6F-9C43-39D4B09F54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9374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A52CB9-2589-6EA2-AD4B-8EEA8ABDA5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7467C1-2655-8111-34A6-9CC7830A7A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87A3A3-89BB-829F-0692-D4F7CE0469EB}"/>
              </a:ext>
            </a:extLst>
          </p:cNvPr>
          <p:cNvSpPr>
            <a:spLocks noGrp="1"/>
          </p:cNvSpPr>
          <p:nvPr>
            <p:ph type="body" idx="1"/>
          </p:nvPr>
        </p:nvSpPr>
        <p:spPr/>
        <p:txBody>
          <a:bodyPr/>
          <a:lstStyle/>
          <a:p>
            <a:r>
              <a:rPr lang="en-US">
                <a:hlinkClick r:id="rId3"/>
              </a:rPr>
              <a:t>Website Development Costs in 2025: Complete Pricing Guide</a:t>
            </a:r>
            <a:endParaRPr lang="en-US"/>
          </a:p>
        </p:txBody>
      </p:sp>
      <p:sp>
        <p:nvSpPr>
          <p:cNvPr id="4" name="Slide Number Placeholder 3">
            <a:extLst>
              <a:ext uri="{FF2B5EF4-FFF2-40B4-BE49-F238E27FC236}">
                <a16:creationId xmlns:a16="http://schemas.microsoft.com/office/drawing/2014/main" id="{58FE03C4-E36D-817F-E6C3-637F59856A5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06E302-410B-4F6F-9C43-39D4B09F54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9073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086280D3-4E4C-4D3B-A0A4-5FC0F4B0851E}" type="slidenum">
              <a:rPr lang="en-US" smtClean="0"/>
              <a:t>10</a:t>
            </a:fld>
            <a:endParaRPr lang="en-US"/>
          </a:p>
        </p:txBody>
      </p:sp>
    </p:spTree>
    <p:extLst>
      <p:ext uri="{BB962C8B-B14F-4D97-AF65-F5344CB8AC3E}">
        <p14:creationId xmlns:p14="http://schemas.microsoft.com/office/powerpoint/2010/main" val="1181442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Sans-Serif"/>
              <a:buChar char="•"/>
            </a:pPr>
            <a:endParaRPr lang="en-US" dirty="0">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06E302-410B-4F6F-9C43-39D4B09F54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7117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086280D3-4E4C-4D3B-A0A4-5FC0F4B0851E}" type="slidenum">
              <a:rPr lang="en-US" smtClean="0"/>
              <a:t>12</a:t>
            </a:fld>
            <a:endParaRPr lang="en-US"/>
          </a:p>
        </p:txBody>
      </p:sp>
    </p:spTree>
    <p:extLst>
      <p:ext uri="{BB962C8B-B14F-4D97-AF65-F5344CB8AC3E}">
        <p14:creationId xmlns:p14="http://schemas.microsoft.com/office/powerpoint/2010/main" val="358389175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6.sv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6.sv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6.sv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4.sv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hyperlink" Target="mailto:Amy.Ritz@Accenture.com" TargetMode="External"/><Relationship Id="rId2" Type="http://schemas.openxmlformats.org/officeDocument/2006/relationships/hyperlink" Target="https://ts.accenture.com/sites/BrandSpace/brand_assets" TargetMode="External"/><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3" Type="http://schemas.openxmlformats.org/officeDocument/2006/relationships/image" Target="../media/image29.svg"/><Relationship Id="rId18" Type="http://schemas.openxmlformats.org/officeDocument/2006/relationships/image" Target="../media/image34.png"/><Relationship Id="rId26" Type="http://schemas.openxmlformats.org/officeDocument/2006/relationships/image" Target="../media/image42.png"/><Relationship Id="rId3" Type="http://schemas.openxmlformats.org/officeDocument/2006/relationships/image" Target="../media/image19.svg"/><Relationship Id="rId21" Type="http://schemas.openxmlformats.org/officeDocument/2006/relationships/image" Target="../media/image37.svg"/><Relationship Id="rId7" Type="http://schemas.openxmlformats.org/officeDocument/2006/relationships/image" Target="../media/image23.svg"/><Relationship Id="rId12" Type="http://schemas.openxmlformats.org/officeDocument/2006/relationships/image" Target="../media/image28.png"/><Relationship Id="rId17" Type="http://schemas.openxmlformats.org/officeDocument/2006/relationships/image" Target="../media/image33.svg"/><Relationship Id="rId25" Type="http://schemas.openxmlformats.org/officeDocument/2006/relationships/image" Target="../media/image41.svg"/><Relationship Id="rId33" Type="http://schemas.openxmlformats.org/officeDocument/2006/relationships/image" Target="../media/image49.svg"/><Relationship Id="rId2" Type="http://schemas.openxmlformats.org/officeDocument/2006/relationships/image" Target="../media/image18.png"/><Relationship Id="rId16" Type="http://schemas.openxmlformats.org/officeDocument/2006/relationships/image" Target="../media/image32.png"/><Relationship Id="rId20" Type="http://schemas.openxmlformats.org/officeDocument/2006/relationships/image" Target="../media/image36.png"/><Relationship Id="rId29" Type="http://schemas.openxmlformats.org/officeDocument/2006/relationships/image" Target="../media/image45.svg"/><Relationship Id="rId1" Type="http://schemas.openxmlformats.org/officeDocument/2006/relationships/slideMaster" Target="../slideMasters/slideMaster1.xml"/><Relationship Id="rId6" Type="http://schemas.openxmlformats.org/officeDocument/2006/relationships/image" Target="../media/image22.png"/><Relationship Id="rId11" Type="http://schemas.openxmlformats.org/officeDocument/2006/relationships/image" Target="../media/image27.svg"/><Relationship Id="rId24" Type="http://schemas.openxmlformats.org/officeDocument/2006/relationships/image" Target="../media/image40.png"/><Relationship Id="rId32" Type="http://schemas.openxmlformats.org/officeDocument/2006/relationships/image" Target="../media/image48.png"/><Relationship Id="rId5" Type="http://schemas.openxmlformats.org/officeDocument/2006/relationships/image" Target="../media/image21.svg"/><Relationship Id="rId15" Type="http://schemas.openxmlformats.org/officeDocument/2006/relationships/image" Target="../media/image31.svg"/><Relationship Id="rId23" Type="http://schemas.openxmlformats.org/officeDocument/2006/relationships/image" Target="../media/image39.svg"/><Relationship Id="rId28" Type="http://schemas.openxmlformats.org/officeDocument/2006/relationships/image" Target="../media/image44.png"/><Relationship Id="rId10" Type="http://schemas.openxmlformats.org/officeDocument/2006/relationships/image" Target="../media/image26.png"/><Relationship Id="rId19" Type="http://schemas.openxmlformats.org/officeDocument/2006/relationships/image" Target="../media/image35.svg"/><Relationship Id="rId31" Type="http://schemas.openxmlformats.org/officeDocument/2006/relationships/image" Target="../media/image47.svg"/><Relationship Id="rId4" Type="http://schemas.openxmlformats.org/officeDocument/2006/relationships/image" Target="../media/image20.png"/><Relationship Id="rId9" Type="http://schemas.openxmlformats.org/officeDocument/2006/relationships/image" Target="../media/image25.svg"/><Relationship Id="rId14" Type="http://schemas.openxmlformats.org/officeDocument/2006/relationships/image" Target="../media/image30.png"/><Relationship Id="rId22" Type="http://schemas.openxmlformats.org/officeDocument/2006/relationships/image" Target="../media/image38.png"/><Relationship Id="rId27" Type="http://schemas.openxmlformats.org/officeDocument/2006/relationships/image" Target="../media/image43.svg"/><Relationship Id="rId30" Type="http://schemas.openxmlformats.org/officeDocument/2006/relationships/image" Target="../media/image46.png"/><Relationship Id="rId8" Type="http://schemas.openxmlformats.org/officeDocument/2006/relationships/image" Target="../media/image24.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51.sv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A">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CC8D37-7927-4948-A9E5-C74B9CBD047C}"/>
              </a:ext>
            </a:extLst>
          </p:cNvPr>
          <p:cNvPicPr>
            <a:picLocks noChangeAspect="1"/>
          </p:cNvPicPr>
          <p:nvPr userDrawn="1"/>
        </p:nvPicPr>
        <p:blipFill>
          <a:blip r:embed="rId2"/>
          <a:stretch>
            <a:fillRect/>
          </a:stretch>
        </p:blipFill>
        <p:spPr>
          <a:xfrm>
            <a:off x="2956560" y="0"/>
            <a:ext cx="9235440" cy="6858000"/>
          </a:xfrm>
          <a:prstGeom prst="rect">
            <a:avLst/>
          </a:prstGeom>
        </p:spPr>
      </p:pic>
      <p:pic>
        <p:nvPicPr>
          <p:cNvPr id="7" name="Accenture Logo" descr="Accenture Logo">
            <a:extLst>
              <a:ext uri="{FF2B5EF4-FFF2-40B4-BE49-F238E27FC236}">
                <a16:creationId xmlns:a16="http://schemas.microsoft.com/office/drawing/2014/main" id="{136F2039-1147-4CAD-A4CD-5AEEC5D584DB}"/>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89104" y="5867400"/>
            <a:ext cx="1684965" cy="444500"/>
          </a:xfrm>
          <a:prstGeom prst="rect">
            <a:avLst/>
          </a:prstGeom>
        </p:spPr>
      </p:pic>
      <p:pic>
        <p:nvPicPr>
          <p:cNvPr id="5" name="Graphic 4">
            <a:extLst>
              <a:ext uri="{FF2B5EF4-FFF2-40B4-BE49-F238E27FC236}">
                <a16:creationId xmlns:a16="http://schemas.microsoft.com/office/drawing/2014/main" id="{FEA2F3B9-35E6-4B68-9C57-455D721F18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89104" y="1863824"/>
            <a:ext cx="3849412" cy="2419270"/>
          </a:xfrm>
          <a:prstGeom prst="rect">
            <a:avLst/>
          </a:prstGeom>
        </p:spPr>
      </p:pic>
      <p:pic>
        <p:nvPicPr>
          <p:cNvPr id="14" name="Graphic 13">
            <a:extLst>
              <a:ext uri="{FF2B5EF4-FFF2-40B4-BE49-F238E27FC236}">
                <a16:creationId xmlns:a16="http://schemas.microsoft.com/office/drawing/2014/main" id="{8180BCBD-6CE8-4E26-A26A-1F6227004F6B}"/>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14988" t="4259" r="50004" b="47037"/>
          <a:stretch/>
        </p:blipFill>
        <p:spPr>
          <a:xfrm>
            <a:off x="4851835" y="903136"/>
            <a:ext cx="6463865" cy="5059514"/>
          </a:xfrm>
          <a:prstGeom prst="rect">
            <a:avLst/>
          </a:prstGeom>
        </p:spPr>
      </p:pic>
    </p:spTree>
    <p:extLst>
      <p:ext uri="{BB962C8B-B14F-4D97-AF65-F5344CB8AC3E}">
        <p14:creationId xmlns:p14="http://schemas.microsoft.com/office/powerpoint/2010/main" val="2134789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 (4) w/t Image">
    <p:bg>
      <p:bgPr>
        <a:solidFill>
          <a:schemeClr val="accent3"/>
        </a:solidFill>
        <a:effectLst/>
      </p:bgPr>
    </p:bg>
    <p:spTree>
      <p:nvGrpSpPr>
        <p:cNvPr id="1" name=""/>
        <p:cNvGrpSpPr/>
        <p:nvPr/>
      </p:nvGrpSpPr>
      <p:grpSpPr>
        <a:xfrm>
          <a:off x="0" y="0"/>
          <a:ext cx="0" cy="0"/>
          <a:chOff x="0" y="0"/>
          <a:chExt cx="0" cy="0"/>
        </a:xfrm>
      </p:grpSpPr>
      <p:sp>
        <p:nvSpPr>
          <p:cNvPr id="17" name="Picture Placeholder 5">
            <a:extLst>
              <a:ext uri="{FF2B5EF4-FFF2-40B4-BE49-F238E27FC236}">
                <a16:creationId xmlns:a16="http://schemas.microsoft.com/office/drawing/2014/main" id="{941C655F-2A3C-476A-BE3E-A8B816C08229}"/>
              </a:ext>
            </a:extLst>
          </p:cNvPr>
          <p:cNvSpPr>
            <a:spLocks noGrp="1"/>
          </p:cNvSpPr>
          <p:nvPr>
            <p:ph type="pic" sz="quarter" idx="20" hasCustomPrompt="1"/>
          </p:nvPr>
        </p:nvSpPr>
        <p:spPr>
          <a:xfrm>
            <a:off x="0" y="0"/>
            <a:ext cx="12192000" cy="6858000"/>
          </a:xfrm>
          <a:solidFill>
            <a:schemeClr val="bg1">
              <a:lumMod val="50000"/>
              <a:lumOff val="50000"/>
            </a:schemeClr>
          </a:solidFill>
        </p:spPr>
        <p:txBody>
          <a:bodyPr bIns="1080000" anchor="ctr"/>
          <a:lstStyle>
            <a:lvl1pPr algn="ctr">
              <a:spcBef>
                <a:spcPts val="0"/>
              </a:spcBef>
              <a:spcAft>
                <a:spcPts val="0"/>
              </a:spcAft>
              <a:defRPr sz="1600">
                <a:solidFill>
                  <a:schemeClr val="tx2">
                    <a:lumMod val="75000"/>
                  </a:schemeClr>
                </a:solidFill>
                <a:latin typeface="+mn-lt"/>
              </a:defRPr>
            </a:lvl1pPr>
          </a:lstStyle>
          <a:p>
            <a:pPr lvl="0">
              <a:spcBef>
                <a:spcPts val="0"/>
              </a:spcBef>
            </a:pPr>
            <a:r>
              <a:rPr lang="en-CA"/>
              <a:t>Click on the icon or drag image </a:t>
            </a:r>
            <a:br>
              <a:rPr lang="en-CA"/>
            </a:br>
            <a:r>
              <a:rPr lang="en-CA"/>
              <a:t>to insert an image </a:t>
            </a:r>
            <a:endParaRPr lang="en-US"/>
          </a:p>
        </p:txBody>
      </p:sp>
      <p:sp>
        <p:nvSpPr>
          <p:cNvPr id="3" name="Footer Placeholder 2">
            <a:extLst>
              <a:ext uri="{FF2B5EF4-FFF2-40B4-BE49-F238E27FC236}">
                <a16:creationId xmlns:a16="http://schemas.microsoft.com/office/drawing/2014/main" id="{B7D44020-14D4-431A-81F8-327E76792EE7}"/>
              </a:ext>
            </a:extLst>
          </p:cNvPr>
          <p:cNvSpPr>
            <a:spLocks noGrp="1"/>
          </p:cNvSpPr>
          <p:nvPr>
            <p:ph type="ftr" sz="quarter" idx="10"/>
          </p:nvPr>
        </p:nvSpPr>
        <p:spPr/>
        <p:txBody>
          <a:bodyPr/>
          <a:lstStyle/>
          <a:p>
            <a:r>
              <a:rPr lang="en-US"/>
              <a:t>Copyright © 2021 Accenture. All rights reserved.</a:t>
            </a:r>
          </a:p>
        </p:txBody>
      </p:sp>
      <p:sp>
        <p:nvSpPr>
          <p:cNvPr id="4" name="Slide Number Placeholder 3">
            <a:extLst>
              <a:ext uri="{FF2B5EF4-FFF2-40B4-BE49-F238E27FC236}">
                <a16:creationId xmlns:a16="http://schemas.microsoft.com/office/drawing/2014/main" id="{23C3C757-D204-4F5C-9B25-36C2B8DB81D1}"/>
              </a:ext>
            </a:extLst>
          </p:cNvPr>
          <p:cNvSpPr>
            <a:spLocks noGrp="1"/>
          </p:cNvSpPr>
          <p:nvPr>
            <p:ph type="sldNum" sz="quarter" idx="11"/>
          </p:nvPr>
        </p:nvSpPr>
        <p:spPr/>
        <p:txBody>
          <a:bodyPr/>
          <a:lstStyle/>
          <a:p>
            <a:fld id="{7F8EB60C-7CC2-49F0-B2EE-C81F067DE041}" type="slidenum">
              <a:rPr lang="en-US" smtClean="0"/>
              <a:pPr/>
              <a:t>‹#›</a:t>
            </a:fld>
            <a:endParaRPr lang="en-US"/>
          </a:p>
        </p:txBody>
      </p:sp>
      <p:sp>
        <p:nvSpPr>
          <p:cNvPr id="6" name="Title 5">
            <a:extLst>
              <a:ext uri="{FF2B5EF4-FFF2-40B4-BE49-F238E27FC236}">
                <a16:creationId xmlns:a16="http://schemas.microsoft.com/office/drawing/2014/main" id="{EA67A0FD-EEEF-4C81-AAE7-7DB130C994E8}"/>
              </a:ext>
            </a:extLst>
          </p:cNvPr>
          <p:cNvSpPr>
            <a:spLocks noGrp="1"/>
          </p:cNvSpPr>
          <p:nvPr>
            <p:ph type="title"/>
          </p:nvPr>
        </p:nvSpPr>
        <p:spPr>
          <a:xfrm>
            <a:off x="948505" y="3950942"/>
            <a:ext cx="5336408" cy="1255728"/>
          </a:xfrm>
        </p:spPr>
        <p:txBody>
          <a:bodyPr/>
          <a:lstStyle>
            <a:lvl1pPr>
              <a:lnSpc>
                <a:spcPct val="85000"/>
              </a:lnSpc>
              <a:defRPr sz="4800" b="1">
                <a:latin typeface="+mn-lt"/>
              </a:defRPr>
            </a:lvl1pPr>
          </a:lstStyle>
          <a:p>
            <a:r>
              <a:rPr lang="en-US"/>
              <a:t>Click to edit Master title style</a:t>
            </a:r>
          </a:p>
        </p:txBody>
      </p:sp>
      <p:sp>
        <p:nvSpPr>
          <p:cNvPr id="7" name="Number 1">
            <a:extLst>
              <a:ext uri="{FF2B5EF4-FFF2-40B4-BE49-F238E27FC236}">
                <a16:creationId xmlns:a16="http://schemas.microsoft.com/office/drawing/2014/main" id="{05DE9C01-BF27-4703-96D3-FD75419CB63F}"/>
              </a:ext>
            </a:extLst>
          </p:cNvPr>
          <p:cNvSpPr>
            <a:spLocks noGrp="1"/>
          </p:cNvSpPr>
          <p:nvPr>
            <p:ph type="body" sz="quarter" idx="12" hasCustomPrompt="1"/>
          </p:nvPr>
        </p:nvSpPr>
        <p:spPr>
          <a:xfrm>
            <a:off x="7243200" y="707708"/>
            <a:ext cx="985838" cy="930275"/>
          </a:xfrm>
        </p:spPr>
        <p:txBody>
          <a:bodyPr anchor="ctr"/>
          <a:lstStyle>
            <a:lvl1pPr>
              <a:defRPr sz="4400" b="1">
                <a:solidFill>
                  <a:schemeClr val="tx1"/>
                </a:solidFill>
                <a:latin typeface="+mn-lt"/>
              </a:defRPr>
            </a:lvl1pPr>
          </a:lstStyle>
          <a:p>
            <a:pPr lvl="0"/>
            <a:r>
              <a:rPr lang="en-US"/>
              <a:t>01</a:t>
            </a:r>
          </a:p>
        </p:txBody>
      </p:sp>
      <p:sp>
        <p:nvSpPr>
          <p:cNvPr id="9" name="Text Placeholder 1">
            <a:extLst>
              <a:ext uri="{FF2B5EF4-FFF2-40B4-BE49-F238E27FC236}">
                <a16:creationId xmlns:a16="http://schemas.microsoft.com/office/drawing/2014/main" id="{D281788D-27A5-4D7F-A566-8C1F1D83C5E8}"/>
              </a:ext>
            </a:extLst>
          </p:cNvPr>
          <p:cNvSpPr>
            <a:spLocks noGrp="1"/>
          </p:cNvSpPr>
          <p:nvPr>
            <p:ph type="body" sz="quarter" idx="13" hasCustomPrompt="1"/>
          </p:nvPr>
        </p:nvSpPr>
        <p:spPr>
          <a:xfrm>
            <a:off x="8251200" y="902430"/>
            <a:ext cx="2926494" cy="861774"/>
          </a:xfrm>
        </p:spPr>
        <p:txBody>
          <a:bodyPr lIns="108000">
            <a:noAutofit/>
          </a:bodyPr>
          <a:lstStyle>
            <a:lvl1pPr>
              <a:spcBef>
                <a:spcPts val="0"/>
              </a:spcBef>
              <a:spcAft>
                <a:spcPts val="300"/>
              </a:spcAft>
              <a:defRPr sz="2800">
                <a:latin typeface="+mn-lt"/>
              </a:defRPr>
            </a:lvl1pPr>
            <a:lvl2pPr>
              <a:spcBef>
                <a:spcPts val="0"/>
              </a:spcBef>
              <a:spcAft>
                <a:spcPts val="300"/>
              </a:spcAft>
              <a:defRPr/>
            </a:lvl2pPr>
          </a:lstStyle>
          <a:p>
            <a:pPr lvl="0"/>
            <a:r>
              <a:rPr lang="en-US"/>
              <a:t>Insert text, minimum 20 </a:t>
            </a:r>
            <a:r>
              <a:rPr lang="en-US" err="1"/>
              <a:t>pt</a:t>
            </a:r>
            <a:endParaRPr lang="en-US"/>
          </a:p>
        </p:txBody>
      </p:sp>
      <p:sp>
        <p:nvSpPr>
          <p:cNvPr id="11" name="Number 2">
            <a:extLst>
              <a:ext uri="{FF2B5EF4-FFF2-40B4-BE49-F238E27FC236}">
                <a16:creationId xmlns:a16="http://schemas.microsoft.com/office/drawing/2014/main" id="{9DBA92C4-41FE-4F88-8485-74A976E1CBF8}"/>
              </a:ext>
            </a:extLst>
          </p:cNvPr>
          <p:cNvSpPr>
            <a:spLocks noGrp="1"/>
          </p:cNvSpPr>
          <p:nvPr>
            <p:ph type="body" sz="quarter" idx="14" hasCustomPrompt="1"/>
          </p:nvPr>
        </p:nvSpPr>
        <p:spPr>
          <a:xfrm>
            <a:off x="7243200" y="2108674"/>
            <a:ext cx="985838" cy="930275"/>
          </a:xfrm>
        </p:spPr>
        <p:txBody>
          <a:bodyPr anchor="ctr"/>
          <a:lstStyle>
            <a:lvl1pPr>
              <a:defRPr sz="4400" b="1">
                <a:solidFill>
                  <a:schemeClr val="tx1"/>
                </a:solidFill>
                <a:latin typeface="+mn-lt"/>
              </a:defRPr>
            </a:lvl1pPr>
          </a:lstStyle>
          <a:p>
            <a:pPr lvl="0"/>
            <a:r>
              <a:rPr lang="en-US"/>
              <a:t>02</a:t>
            </a:r>
          </a:p>
        </p:txBody>
      </p:sp>
      <p:sp>
        <p:nvSpPr>
          <p:cNvPr id="12" name="Text Placeholder 2">
            <a:extLst>
              <a:ext uri="{FF2B5EF4-FFF2-40B4-BE49-F238E27FC236}">
                <a16:creationId xmlns:a16="http://schemas.microsoft.com/office/drawing/2014/main" id="{5333E2B6-487A-4717-9D34-4C71844045F5}"/>
              </a:ext>
            </a:extLst>
          </p:cNvPr>
          <p:cNvSpPr>
            <a:spLocks noGrp="1"/>
          </p:cNvSpPr>
          <p:nvPr>
            <p:ph type="body" sz="quarter" idx="15" hasCustomPrompt="1"/>
          </p:nvPr>
        </p:nvSpPr>
        <p:spPr>
          <a:xfrm>
            <a:off x="8251200" y="2303302"/>
            <a:ext cx="2926494" cy="861774"/>
          </a:xfrm>
        </p:spPr>
        <p:txBody>
          <a:bodyPr lIns="108000">
            <a:noAutofit/>
          </a:bodyPr>
          <a:lstStyle>
            <a:lvl1pPr>
              <a:spcBef>
                <a:spcPts val="0"/>
              </a:spcBef>
              <a:spcAft>
                <a:spcPts val="300"/>
              </a:spcAft>
              <a:defRPr sz="2800">
                <a:latin typeface="+mn-lt"/>
              </a:defRPr>
            </a:lvl1pPr>
            <a:lvl2pPr>
              <a:spcBef>
                <a:spcPts val="0"/>
              </a:spcBef>
              <a:spcAft>
                <a:spcPts val="300"/>
              </a:spcAft>
              <a:defRPr/>
            </a:lvl2pPr>
          </a:lstStyle>
          <a:p>
            <a:pPr lvl="0"/>
            <a:r>
              <a:rPr lang="en-US"/>
              <a:t>Insert text, minimum 20 </a:t>
            </a:r>
            <a:r>
              <a:rPr lang="en-US" err="1"/>
              <a:t>pt</a:t>
            </a:r>
            <a:endParaRPr lang="en-US"/>
          </a:p>
        </p:txBody>
      </p:sp>
      <p:sp>
        <p:nvSpPr>
          <p:cNvPr id="13" name="Number 3">
            <a:extLst>
              <a:ext uri="{FF2B5EF4-FFF2-40B4-BE49-F238E27FC236}">
                <a16:creationId xmlns:a16="http://schemas.microsoft.com/office/drawing/2014/main" id="{F3F0D208-4D9F-4BF1-91E3-AC7DAF51A437}"/>
              </a:ext>
            </a:extLst>
          </p:cNvPr>
          <p:cNvSpPr>
            <a:spLocks noGrp="1"/>
          </p:cNvSpPr>
          <p:nvPr>
            <p:ph type="body" sz="quarter" idx="16" hasCustomPrompt="1"/>
          </p:nvPr>
        </p:nvSpPr>
        <p:spPr>
          <a:xfrm>
            <a:off x="7243200" y="3509640"/>
            <a:ext cx="985838" cy="930275"/>
          </a:xfrm>
        </p:spPr>
        <p:txBody>
          <a:bodyPr anchor="ctr"/>
          <a:lstStyle>
            <a:lvl1pPr>
              <a:defRPr sz="4400" b="1">
                <a:solidFill>
                  <a:schemeClr val="tx1"/>
                </a:solidFill>
                <a:latin typeface="+mn-lt"/>
              </a:defRPr>
            </a:lvl1pPr>
          </a:lstStyle>
          <a:p>
            <a:pPr lvl="0"/>
            <a:r>
              <a:rPr lang="en-US"/>
              <a:t>03</a:t>
            </a:r>
          </a:p>
        </p:txBody>
      </p:sp>
      <p:sp>
        <p:nvSpPr>
          <p:cNvPr id="14" name="Text Placeholder 3">
            <a:extLst>
              <a:ext uri="{FF2B5EF4-FFF2-40B4-BE49-F238E27FC236}">
                <a16:creationId xmlns:a16="http://schemas.microsoft.com/office/drawing/2014/main" id="{0A362526-8CC4-4A89-B8B0-409133A78AC6}"/>
              </a:ext>
            </a:extLst>
          </p:cNvPr>
          <p:cNvSpPr>
            <a:spLocks noGrp="1"/>
          </p:cNvSpPr>
          <p:nvPr>
            <p:ph type="body" sz="quarter" idx="17" hasCustomPrompt="1"/>
          </p:nvPr>
        </p:nvSpPr>
        <p:spPr>
          <a:xfrm>
            <a:off x="8251200" y="3704174"/>
            <a:ext cx="2926494" cy="861774"/>
          </a:xfrm>
        </p:spPr>
        <p:txBody>
          <a:bodyPr lIns="108000">
            <a:noAutofit/>
          </a:bodyPr>
          <a:lstStyle>
            <a:lvl1pPr>
              <a:spcBef>
                <a:spcPts val="0"/>
              </a:spcBef>
              <a:spcAft>
                <a:spcPts val="300"/>
              </a:spcAft>
              <a:defRPr sz="2800">
                <a:latin typeface="+mn-lt"/>
              </a:defRPr>
            </a:lvl1pPr>
            <a:lvl2pPr>
              <a:spcBef>
                <a:spcPts val="0"/>
              </a:spcBef>
              <a:spcAft>
                <a:spcPts val="300"/>
              </a:spcAft>
              <a:defRPr/>
            </a:lvl2pPr>
          </a:lstStyle>
          <a:p>
            <a:pPr lvl="0"/>
            <a:r>
              <a:rPr lang="en-US"/>
              <a:t>Insert text, minimum 20 </a:t>
            </a:r>
            <a:r>
              <a:rPr lang="en-US" err="1"/>
              <a:t>pt</a:t>
            </a:r>
            <a:endParaRPr lang="en-US"/>
          </a:p>
        </p:txBody>
      </p:sp>
      <p:sp>
        <p:nvSpPr>
          <p:cNvPr id="22" name="Number 4">
            <a:extLst>
              <a:ext uri="{FF2B5EF4-FFF2-40B4-BE49-F238E27FC236}">
                <a16:creationId xmlns:a16="http://schemas.microsoft.com/office/drawing/2014/main" id="{870216D1-58FB-4E04-98B5-A3EBF9B1F3AC}"/>
              </a:ext>
            </a:extLst>
          </p:cNvPr>
          <p:cNvSpPr>
            <a:spLocks noGrp="1"/>
          </p:cNvSpPr>
          <p:nvPr>
            <p:ph type="body" sz="quarter" idx="21" hasCustomPrompt="1"/>
          </p:nvPr>
        </p:nvSpPr>
        <p:spPr>
          <a:xfrm>
            <a:off x="7243200" y="4912009"/>
            <a:ext cx="985838" cy="930275"/>
          </a:xfrm>
        </p:spPr>
        <p:txBody>
          <a:bodyPr anchor="ctr"/>
          <a:lstStyle>
            <a:lvl1pPr>
              <a:defRPr sz="4400" b="1">
                <a:solidFill>
                  <a:schemeClr val="tx1"/>
                </a:solidFill>
                <a:latin typeface="+mn-lt"/>
              </a:defRPr>
            </a:lvl1pPr>
          </a:lstStyle>
          <a:p>
            <a:pPr lvl="0"/>
            <a:r>
              <a:rPr lang="en-US"/>
              <a:t>04</a:t>
            </a:r>
          </a:p>
        </p:txBody>
      </p:sp>
      <p:sp>
        <p:nvSpPr>
          <p:cNvPr id="23" name="Text Placeholder 4">
            <a:extLst>
              <a:ext uri="{FF2B5EF4-FFF2-40B4-BE49-F238E27FC236}">
                <a16:creationId xmlns:a16="http://schemas.microsoft.com/office/drawing/2014/main" id="{315A602A-6F69-43A8-8F04-12D79CEEB94E}"/>
              </a:ext>
            </a:extLst>
          </p:cNvPr>
          <p:cNvSpPr>
            <a:spLocks noGrp="1"/>
          </p:cNvSpPr>
          <p:nvPr>
            <p:ph type="body" sz="quarter" idx="22" hasCustomPrompt="1"/>
          </p:nvPr>
        </p:nvSpPr>
        <p:spPr>
          <a:xfrm>
            <a:off x="8251200" y="5105045"/>
            <a:ext cx="2926494" cy="861774"/>
          </a:xfrm>
        </p:spPr>
        <p:txBody>
          <a:bodyPr lIns="108000">
            <a:noAutofit/>
          </a:bodyPr>
          <a:lstStyle>
            <a:lvl1pPr>
              <a:spcBef>
                <a:spcPts val="0"/>
              </a:spcBef>
              <a:spcAft>
                <a:spcPts val="300"/>
              </a:spcAft>
              <a:defRPr sz="2800">
                <a:latin typeface="+mn-lt"/>
              </a:defRPr>
            </a:lvl1pPr>
            <a:lvl2pPr>
              <a:spcBef>
                <a:spcPts val="0"/>
              </a:spcBef>
              <a:spcAft>
                <a:spcPts val="300"/>
              </a:spcAft>
              <a:defRPr/>
            </a:lvl2pPr>
          </a:lstStyle>
          <a:p>
            <a:pPr lvl="0"/>
            <a:r>
              <a:rPr lang="en-US"/>
              <a:t>Insert text, minimum 20 </a:t>
            </a:r>
            <a:r>
              <a:rPr lang="en-US" err="1"/>
              <a:t>pt</a:t>
            </a:r>
            <a:endParaRPr lang="en-US"/>
          </a:p>
        </p:txBody>
      </p:sp>
    </p:spTree>
    <p:extLst>
      <p:ext uri="{BB962C8B-B14F-4D97-AF65-F5344CB8AC3E}">
        <p14:creationId xmlns:p14="http://schemas.microsoft.com/office/powerpoint/2010/main" val="2354359236"/>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 Four Images">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0234A38-6BA6-41B7-9B5D-61E1E6AE5E92}"/>
              </a:ext>
            </a:extLst>
          </p:cNvPr>
          <p:cNvSpPr>
            <a:spLocks noGrp="1"/>
          </p:cNvSpPr>
          <p:nvPr>
            <p:ph type="ftr" sz="quarter" idx="25"/>
          </p:nvPr>
        </p:nvSpPr>
        <p:spPr/>
        <p:txBody>
          <a:bodyPr/>
          <a:lstStyle/>
          <a:p>
            <a:r>
              <a:rPr lang="en-US"/>
              <a:t>Copyright © 2021 Accenture. All rights reserved.</a:t>
            </a:r>
          </a:p>
        </p:txBody>
      </p:sp>
      <p:sp>
        <p:nvSpPr>
          <p:cNvPr id="4" name="Slide Number Placeholder 3">
            <a:extLst>
              <a:ext uri="{FF2B5EF4-FFF2-40B4-BE49-F238E27FC236}">
                <a16:creationId xmlns:a16="http://schemas.microsoft.com/office/drawing/2014/main" id="{7A5BBFF4-6BE9-45C0-8533-7FEFE0A0E5B2}"/>
              </a:ext>
            </a:extLst>
          </p:cNvPr>
          <p:cNvSpPr>
            <a:spLocks noGrp="1"/>
          </p:cNvSpPr>
          <p:nvPr>
            <p:ph type="sldNum" sz="quarter" idx="26"/>
          </p:nvPr>
        </p:nvSpPr>
        <p:spPr/>
        <p:txBody>
          <a:bodyPr/>
          <a:lstStyle/>
          <a:p>
            <a:fld id="{7F8EB60C-7CC2-49F0-B2EE-C81F067DE041}" type="slidenum">
              <a:rPr lang="en-US" smtClean="0"/>
              <a:pPr/>
              <a:t>‹#›</a:t>
            </a:fld>
            <a:endParaRPr lang="en-US"/>
          </a:p>
        </p:txBody>
      </p:sp>
      <p:sp>
        <p:nvSpPr>
          <p:cNvPr id="17" name="Picture Placeholder 1">
            <a:extLst>
              <a:ext uri="{FF2B5EF4-FFF2-40B4-BE49-F238E27FC236}">
                <a16:creationId xmlns:a16="http://schemas.microsoft.com/office/drawing/2014/main" id="{314B0891-E3E9-4BEB-B843-2672DA12A38E}"/>
              </a:ext>
            </a:extLst>
          </p:cNvPr>
          <p:cNvSpPr>
            <a:spLocks noGrp="1"/>
          </p:cNvSpPr>
          <p:nvPr>
            <p:ph type="pic" sz="quarter" idx="19" hasCustomPrompt="1"/>
          </p:nvPr>
        </p:nvSpPr>
        <p:spPr>
          <a:xfrm>
            <a:off x="719138" y="-4114"/>
            <a:ext cx="2689200" cy="2700000"/>
          </a:xfrm>
          <a:solidFill>
            <a:schemeClr val="tx1">
              <a:lumMod val="50000"/>
              <a:lumOff val="50000"/>
            </a:schemeClr>
          </a:solidFill>
        </p:spPr>
        <p:txBody>
          <a:bodyPr bIns="1080000" anchor="ctr"/>
          <a:lstStyle>
            <a:lvl1pPr algn="ctr">
              <a:defRPr sz="1600">
                <a:solidFill>
                  <a:schemeClr val="bg2">
                    <a:lumMod val="75000"/>
                  </a:schemeClr>
                </a:solidFill>
                <a:latin typeface="+mn-lt"/>
              </a:defRPr>
            </a:lvl1pPr>
          </a:lstStyle>
          <a:p>
            <a:r>
              <a:rPr lang="en-CA"/>
              <a:t>Click on the icon to insert an image </a:t>
            </a:r>
            <a:endParaRPr lang="en-US"/>
          </a:p>
        </p:txBody>
      </p:sp>
      <p:sp>
        <p:nvSpPr>
          <p:cNvPr id="22" name="Section number 1">
            <a:extLst>
              <a:ext uri="{FF2B5EF4-FFF2-40B4-BE49-F238E27FC236}">
                <a16:creationId xmlns:a16="http://schemas.microsoft.com/office/drawing/2014/main" id="{A6EDE40D-264E-4F62-A353-07F44FA4F9B7}"/>
              </a:ext>
            </a:extLst>
          </p:cNvPr>
          <p:cNvSpPr>
            <a:spLocks noGrp="1"/>
          </p:cNvSpPr>
          <p:nvPr>
            <p:ph type="body" sz="quarter" idx="22" hasCustomPrompt="1"/>
          </p:nvPr>
        </p:nvSpPr>
        <p:spPr>
          <a:xfrm>
            <a:off x="660733" y="1690738"/>
            <a:ext cx="1519647" cy="1231106"/>
          </a:xfrm>
        </p:spPr>
        <p:txBody>
          <a:bodyPr wrap="none" anchor="b">
            <a:spAutoFit/>
          </a:bodyPr>
          <a:lstStyle>
            <a:lvl1pPr>
              <a:defRPr sz="8000" b="1">
                <a:solidFill>
                  <a:schemeClr val="bg1"/>
                </a:solidFill>
                <a:latin typeface="+mn-lt"/>
              </a:defRPr>
            </a:lvl1pPr>
          </a:lstStyle>
          <a:p>
            <a:pPr lvl="0"/>
            <a:r>
              <a:rPr lang="en-US"/>
              <a:t>00</a:t>
            </a:r>
            <a:endParaRPr lang="en-AU"/>
          </a:p>
        </p:txBody>
      </p:sp>
      <p:sp>
        <p:nvSpPr>
          <p:cNvPr id="18" name="Text Placeholder 1">
            <a:extLst>
              <a:ext uri="{FF2B5EF4-FFF2-40B4-BE49-F238E27FC236}">
                <a16:creationId xmlns:a16="http://schemas.microsoft.com/office/drawing/2014/main" id="{A4B593FF-C28B-4616-94BA-97EB2CD24269}"/>
              </a:ext>
            </a:extLst>
          </p:cNvPr>
          <p:cNvSpPr>
            <a:spLocks noGrp="1"/>
          </p:cNvSpPr>
          <p:nvPr>
            <p:ph type="body" sz="quarter" idx="20" hasCustomPrompt="1"/>
          </p:nvPr>
        </p:nvSpPr>
        <p:spPr>
          <a:xfrm>
            <a:off x="719138" y="2705312"/>
            <a:ext cx="2520000" cy="1370595"/>
          </a:xfrm>
          <a:noFill/>
        </p:spPr>
        <p:txBody>
          <a:bodyPr tIns="288000">
            <a:spAutoFit/>
          </a:bodyPr>
          <a:lstStyle>
            <a:lvl1pPr>
              <a:spcBef>
                <a:spcPts val="0"/>
              </a:spcBef>
              <a:spcAft>
                <a:spcPts val="0"/>
              </a:spcAft>
              <a:defRPr sz="1800">
                <a:solidFill>
                  <a:schemeClr val="tx1"/>
                </a:solidFill>
              </a:defRPr>
            </a:lvl1pPr>
            <a:lvl2pPr>
              <a:spcBef>
                <a:spcPts val="600"/>
              </a:spcBef>
              <a:spcAft>
                <a:spcPts val="300"/>
              </a:spcAft>
              <a:defRPr sz="2400">
                <a:solidFill>
                  <a:schemeClr val="tx1"/>
                </a:solidFill>
              </a:defRPr>
            </a:lvl2pPr>
            <a:lvl3pPr marL="0" indent="0">
              <a:buNone/>
              <a:defRPr sz="1400">
                <a:solidFill>
                  <a:schemeClr val="tx1"/>
                </a:solidFill>
              </a:defRPr>
            </a:lvl3pPr>
            <a:lvl4pPr marL="180000">
              <a:spcBef>
                <a:spcPts val="600"/>
              </a:spcBef>
              <a:buFont typeface="Arial" panose="020B0604020202020204" pitchFamily="34" charset="0"/>
              <a:buChar char="•"/>
              <a:defRPr sz="1400">
                <a:solidFill>
                  <a:schemeClr val="tx1"/>
                </a:solidFill>
              </a:defRPr>
            </a:lvl4pPr>
            <a:lvl5pPr marL="360000">
              <a:spcBef>
                <a:spcPts val="600"/>
              </a:spcBef>
              <a:buFont typeface="Graphik" panose="020B0503030202060203" pitchFamily="34" charset="0"/>
              <a:buChar char="–"/>
              <a:defRPr sz="1400">
                <a:solidFill>
                  <a:schemeClr val="tx1"/>
                </a:solidFill>
              </a:defRPr>
            </a:lvl5pPr>
          </a:lstStyle>
          <a:p>
            <a:pPr lvl="0"/>
            <a:r>
              <a:rPr lang="en-US"/>
              <a:t>Insert subhead</a:t>
            </a:r>
          </a:p>
          <a:p>
            <a:pPr lvl="1"/>
            <a:r>
              <a:rPr lang="en-US"/>
              <a:t>Second level</a:t>
            </a:r>
          </a:p>
          <a:p>
            <a:pPr lvl="2"/>
            <a:r>
              <a:rPr lang="en-US"/>
              <a:t>Third level</a:t>
            </a:r>
          </a:p>
        </p:txBody>
      </p:sp>
      <p:sp>
        <p:nvSpPr>
          <p:cNvPr id="6" name="Picture Placeholder 2">
            <a:extLst>
              <a:ext uri="{FF2B5EF4-FFF2-40B4-BE49-F238E27FC236}">
                <a16:creationId xmlns:a16="http://schemas.microsoft.com/office/drawing/2014/main" id="{27739E30-13D9-4C9A-8B40-054060566D29}"/>
              </a:ext>
            </a:extLst>
          </p:cNvPr>
          <p:cNvSpPr>
            <a:spLocks noGrp="1"/>
          </p:cNvSpPr>
          <p:nvPr>
            <p:ph type="pic" sz="quarter" idx="13" hasCustomPrompt="1"/>
          </p:nvPr>
        </p:nvSpPr>
        <p:spPr>
          <a:xfrm>
            <a:off x="3405213" y="647479"/>
            <a:ext cx="2689200" cy="2700000"/>
          </a:xfrm>
          <a:solidFill>
            <a:schemeClr val="tx1">
              <a:lumMod val="50000"/>
              <a:lumOff val="50000"/>
            </a:schemeClr>
          </a:solidFill>
        </p:spPr>
        <p:txBody>
          <a:bodyPr bIns="1080000" anchor="ctr"/>
          <a:lstStyle>
            <a:lvl1pPr algn="ctr">
              <a:defRPr sz="1600">
                <a:solidFill>
                  <a:schemeClr val="bg2">
                    <a:lumMod val="75000"/>
                  </a:schemeClr>
                </a:solidFill>
                <a:latin typeface="+mn-lt"/>
              </a:defRPr>
            </a:lvl1pPr>
          </a:lstStyle>
          <a:p>
            <a:r>
              <a:rPr lang="en-CA"/>
              <a:t>Click on the icon to insert an image </a:t>
            </a:r>
            <a:endParaRPr lang="en-US"/>
          </a:p>
        </p:txBody>
      </p:sp>
      <p:sp>
        <p:nvSpPr>
          <p:cNvPr id="3" name="Section number 2">
            <a:extLst>
              <a:ext uri="{FF2B5EF4-FFF2-40B4-BE49-F238E27FC236}">
                <a16:creationId xmlns:a16="http://schemas.microsoft.com/office/drawing/2014/main" id="{B0D3232B-DED4-4A34-B0F4-D17FDD65466F}"/>
              </a:ext>
            </a:extLst>
          </p:cNvPr>
          <p:cNvSpPr>
            <a:spLocks noGrp="1"/>
          </p:cNvSpPr>
          <p:nvPr>
            <p:ph type="body" sz="quarter" idx="21" hasCustomPrompt="1"/>
          </p:nvPr>
        </p:nvSpPr>
        <p:spPr>
          <a:xfrm>
            <a:off x="3352301" y="2335962"/>
            <a:ext cx="1519647" cy="1231106"/>
          </a:xfrm>
        </p:spPr>
        <p:txBody>
          <a:bodyPr wrap="none" anchor="b">
            <a:spAutoFit/>
          </a:bodyPr>
          <a:lstStyle>
            <a:lvl1pPr>
              <a:defRPr sz="8000" b="1">
                <a:solidFill>
                  <a:schemeClr val="bg1"/>
                </a:solidFill>
                <a:latin typeface="+mn-lt"/>
              </a:defRPr>
            </a:lvl1pPr>
          </a:lstStyle>
          <a:p>
            <a:pPr lvl="0"/>
            <a:r>
              <a:rPr lang="en-US"/>
              <a:t>00</a:t>
            </a:r>
            <a:endParaRPr lang="en-AU"/>
          </a:p>
        </p:txBody>
      </p:sp>
      <p:sp>
        <p:nvSpPr>
          <p:cNvPr id="8" name="Text Placeholder 2">
            <a:extLst>
              <a:ext uri="{FF2B5EF4-FFF2-40B4-BE49-F238E27FC236}">
                <a16:creationId xmlns:a16="http://schemas.microsoft.com/office/drawing/2014/main" id="{524BC632-4139-40A9-AF8F-71BA8E7C17CB}"/>
              </a:ext>
            </a:extLst>
          </p:cNvPr>
          <p:cNvSpPr>
            <a:spLocks noGrp="1"/>
          </p:cNvSpPr>
          <p:nvPr>
            <p:ph type="body" sz="quarter" idx="14" hasCustomPrompt="1"/>
          </p:nvPr>
        </p:nvSpPr>
        <p:spPr>
          <a:xfrm>
            <a:off x="3405213" y="3353848"/>
            <a:ext cx="2520000" cy="1370595"/>
          </a:xfrm>
          <a:noFill/>
        </p:spPr>
        <p:txBody>
          <a:bodyPr tIns="288000">
            <a:spAutoFit/>
          </a:bodyPr>
          <a:lstStyle>
            <a:lvl1pPr>
              <a:spcBef>
                <a:spcPts val="0"/>
              </a:spcBef>
              <a:spcAft>
                <a:spcPts val="0"/>
              </a:spcAft>
              <a:defRPr sz="1800">
                <a:solidFill>
                  <a:schemeClr val="tx1"/>
                </a:solidFill>
              </a:defRPr>
            </a:lvl1pPr>
            <a:lvl2pPr>
              <a:spcBef>
                <a:spcPts val="600"/>
              </a:spcBef>
              <a:spcAft>
                <a:spcPts val="300"/>
              </a:spcAft>
              <a:defRPr sz="2400">
                <a:solidFill>
                  <a:schemeClr val="tx1"/>
                </a:solidFill>
              </a:defRPr>
            </a:lvl2pPr>
            <a:lvl3pPr marL="0" indent="0">
              <a:buNone/>
              <a:defRPr sz="1400">
                <a:solidFill>
                  <a:schemeClr val="tx1"/>
                </a:solidFill>
              </a:defRPr>
            </a:lvl3pPr>
            <a:lvl4pPr marL="180000">
              <a:spcBef>
                <a:spcPts val="600"/>
              </a:spcBef>
              <a:buFont typeface="Arial" panose="020B0604020202020204" pitchFamily="34" charset="0"/>
              <a:buChar char="•"/>
              <a:defRPr sz="1400">
                <a:solidFill>
                  <a:schemeClr val="tx1"/>
                </a:solidFill>
              </a:defRPr>
            </a:lvl4pPr>
            <a:lvl5pPr marL="360000">
              <a:spcBef>
                <a:spcPts val="600"/>
              </a:spcBef>
              <a:buFont typeface="Graphik" panose="020B0503030202060203" pitchFamily="34" charset="0"/>
              <a:buChar char="–"/>
              <a:defRPr sz="1400">
                <a:solidFill>
                  <a:schemeClr val="tx1"/>
                </a:solidFill>
              </a:defRPr>
            </a:lvl5pPr>
          </a:lstStyle>
          <a:p>
            <a:pPr lvl="0"/>
            <a:r>
              <a:rPr lang="en-US"/>
              <a:t>Insert subhead</a:t>
            </a:r>
          </a:p>
          <a:p>
            <a:pPr lvl="1"/>
            <a:r>
              <a:rPr lang="en-US"/>
              <a:t>Second level</a:t>
            </a:r>
          </a:p>
          <a:p>
            <a:pPr lvl="2"/>
            <a:r>
              <a:rPr lang="en-US"/>
              <a:t>Third level</a:t>
            </a:r>
          </a:p>
        </p:txBody>
      </p:sp>
      <p:sp>
        <p:nvSpPr>
          <p:cNvPr id="10" name="Picture Placeholder 3">
            <a:extLst>
              <a:ext uri="{FF2B5EF4-FFF2-40B4-BE49-F238E27FC236}">
                <a16:creationId xmlns:a16="http://schemas.microsoft.com/office/drawing/2014/main" id="{EDDB1744-7AF6-460B-9D77-73DB4CDB22AE}"/>
              </a:ext>
            </a:extLst>
          </p:cNvPr>
          <p:cNvSpPr>
            <a:spLocks noGrp="1"/>
          </p:cNvSpPr>
          <p:nvPr>
            <p:ph type="pic" sz="quarter" idx="15" hasCustomPrompt="1"/>
          </p:nvPr>
        </p:nvSpPr>
        <p:spPr>
          <a:xfrm>
            <a:off x="6091288" y="1299072"/>
            <a:ext cx="2689200" cy="2700000"/>
          </a:xfrm>
          <a:solidFill>
            <a:schemeClr val="tx1">
              <a:lumMod val="50000"/>
              <a:lumOff val="50000"/>
            </a:schemeClr>
          </a:solidFill>
        </p:spPr>
        <p:txBody>
          <a:bodyPr bIns="1080000" anchor="ctr"/>
          <a:lstStyle>
            <a:lvl1pPr algn="ctr">
              <a:defRPr sz="1600">
                <a:solidFill>
                  <a:schemeClr val="bg2">
                    <a:lumMod val="75000"/>
                  </a:schemeClr>
                </a:solidFill>
                <a:latin typeface="+mn-lt"/>
              </a:defRPr>
            </a:lvl1pPr>
          </a:lstStyle>
          <a:p>
            <a:r>
              <a:rPr lang="en-CA"/>
              <a:t>Click on the icon to insert an image </a:t>
            </a:r>
            <a:endParaRPr lang="en-US"/>
          </a:p>
        </p:txBody>
      </p:sp>
      <p:sp>
        <p:nvSpPr>
          <p:cNvPr id="23" name="Section number 3">
            <a:extLst>
              <a:ext uri="{FF2B5EF4-FFF2-40B4-BE49-F238E27FC236}">
                <a16:creationId xmlns:a16="http://schemas.microsoft.com/office/drawing/2014/main" id="{C86F71A8-B467-4D35-B389-9F22CECA330C}"/>
              </a:ext>
            </a:extLst>
          </p:cNvPr>
          <p:cNvSpPr>
            <a:spLocks noGrp="1"/>
          </p:cNvSpPr>
          <p:nvPr>
            <p:ph type="body" sz="quarter" idx="23" hasCustomPrompt="1"/>
          </p:nvPr>
        </p:nvSpPr>
        <p:spPr>
          <a:xfrm>
            <a:off x="6039569" y="2984370"/>
            <a:ext cx="1519647" cy="1231106"/>
          </a:xfrm>
        </p:spPr>
        <p:txBody>
          <a:bodyPr wrap="none" anchor="b">
            <a:spAutoFit/>
          </a:bodyPr>
          <a:lstStyle>
            <a:lvl1pPr>
              <a:defRPr sz="8000" b="1">
                <a:solidFill>
                  <a:schemeClr val="bg1"/>
                </a:solidFill>
                <a:latin typeface="+mn-lt"/>
              </a:defRPr>
            </a:lvl1pPr>
          </a:lstStyle>
          <a:p>
            <a:pPr lvl="0"/>
            <a:r>
              <a:rPr lang="en-US"/>
              <a:t>00</a:t>
            </a:r>
            <a:endParaRPr lang="en-AU"/>
          </a:p>
        </p:txBody>
      </p:sp>
      <p:sp>
        <p:nvSpPr>
          <p:cNvPr id="11" name="Text Placeholder 3">
            <a:extLst>
              <a:ext uri="{FF2B5EF4-FFF2-40B4-BE49-F238E27FC236}">
                <a16:creationId xmlns:a16="http://schemas.microsoft.com/office/drawing/2014/main" id="{B66E0396-E82C-47A7-8A04-EC72F4C4D65A}"/>
              </a:ext>
            </a:extLst>
          </p:cNvPr>
          <p:cNvSpPr>
            <a:spLocks noGrp="1"/>
          </p:cNvSpPr>
          <p:nvPr>
            <p:ph type="body" sz="quarter" idx="16" hasCustomPrompt="1"/>
          </p:nvPr>
        </p:nvSpPr>
        <p:spPr>
          <a:xfrm>
            <a:off x="6091288" y="4003386"/>
            <a:ext cx="2520000" cy="1370595"/>
          </a:xfrm>
          <a:noFill/>
        </p:spPr>
        <p:txBody>
          <a:bodyPr tIns="288000">
            <a:spAutoFit/>
          </a:bodyPr>
          <a:lstStyle>
            <a:lvl1pPr>
              <a:spcBef>
                <a:spcPts val="0"/>
              </a:spcBef>
              <a:spcAft>
                <a:spcPts val="0"/>
              </a:spcAft>
              <a:defRPr sz="1800">
                <a:solidFill>
                  <a:schemeClr val="tx1"/>
                </a:solidFill>
              </a:defRPr>
            </a:lvl1pPr>
            <a:lvl2pPr>
              <a:spcBef>
                <a:spcPts val="600"/>
              </a:spcBef>
              <a:spcAft>
                <a:spcPts val="300"/>
              </a:spcAft>
              <a:defRPr sz="2400">
                <a:solidFill>
                  <a:schemeClr val="tx1"/>
                </a:solidFill>
              </a:defRPr>
            </a:lvl2pPr>
            <a:lvl3pPr marL="0" indent="0">
              <a:buNone/>
              <a:defRPr sz="1400">
                <a:solidFill>
                  <a:schemeClr val="tx1"/>
                </a:solidFill>
              </a:defRPr>
            </a:lvl3pPr>
            <a:lvl4pPr marL="180000">
              <a:spcBef>
                <a:spcPts val="600"/>
              </a:spcBef>
              <a:buFont typeface="Arial" panose="020B0604020202020204" pitchFamily="34" charset="0"/>
              <a:buChar char="•"/>
              <a:defRPr sz="1400">
                <a:solidFill>
                  <a:schemeClr val="tx1"/>
                </a:solidFill>
              </a:defRPr>
            </a:lvl4pPr>
            <a:lvl5pPr marL="360000">
              <a:spcBef>
                <a:spcPts val="600"/>
              </a:spcBef>
              <a:buFont typeface="Graphik" panose="020B0503030202060203" pitchFamily="34" charset="0"/>
              <a:buChar char="–"/>
              <a:defRPr sz="1400">
                <a:solidFill>
                  <a:schemeClr val="tx1"/>
                </a:solidFill>
              </a:defRPr>
            </a:lvl5pPr>
          </a:lstStyle>
          <a:p>
            <a:pPr lvl="0"/>
            <a:r>
              <a:rPr lang="en-US"/>
              <a:t>Insert subhead</a:t>
            </a:r>
          </a:p>
          <a:p>
            <a:pPr lvl="1"/>
            <a:r>
              <a:rPr lang="en-US"/>
              <a:t>Second level</a:t>
            </a:r>
          </a:p>
          <a:p>
            <a:pPr lvl="2"/>
            <a:r>
              <a:rPr lang="en-US"/>
              <a:t>Third level</a:t>
            </a:r>
          </a:p>
        </p:txBody>
      </p:sp>
      <p:sp>
        <p:nvSpPr>
          <p:cNvPr id="12" name="Picture Placeholder 4">
            <a:extLst>
              <a:ext uri="{FF2B5EF4-FFF2-40B4-BE49-F238E27FC236}">
                <a16:creationId xmlns:a16="http://schemas.microsoft.com/office/drawing/2014/main" id="{148546C2-9AEE-4154-99E6-521E01F4F3E7}"/>
              </a:ext>
            </a:extLst>
          </p:cNvPr>
          <p:cNvSpPr>
            <a:spLocks noGrp="1"/>
          </p:cNvSpPr>
          <p:nvPr>
            <p:ph type="pic" sz="quarter" idx="17" hasCustomPrompt="1"/>
          </p:nvPr>
        </p:nvSpPr>
        <p:spPr>
          <a:xfrm>
            <a:off x="8777362" y="2016529"/>
            <a:ext cx="2689200" cy="2700000"/>
          </a:xfrm>
          <a:solidFill>
            <a:schemeClr val="tx1">
              <a:lumMod val="50000"/>
              <a:lumOff val="50000"/>
            </a:schemeClr>
          </a:solidFill>
        </p:spPr>
        <p:txBody>
          <a:bodyPr bIns="1080000" anchor="ctr"/>
          <a:lstStyle>
            <a:lvl1pPr algn="ctr">
              <a:defRPr sz="1600">
                <a:solidFill>
                  <a:schemeClr val="bg2">
                    <a:lumMod val="75000"/>
                  </a:schemeClr>
                </a:solidFill>
                <a:latin typeface="+mn-lt"/>
              </a:defRPr>
            </a:lvl1pPr>
          </a:lstStyle>
          <a:p>
            <a:r>
              <a:rPr lang="en-CA"/>
              <a:t>Click on the icon to insert an image </a:t>
            </a:r>
            <a:endParaRPr lang="en-US"/>
          </a:p>
        </p:txBody>
      </p:sp>
      <p:sp>
        <p:nvSpPr>
          <p:cNvPr id="24" name="Section number 4">
            <a:extLst>
              <a:ext uri="{FF2B5EF4-FFF2-40B4-BE49-F238E27FC236}">
                <a16:creationId xmlns:a16="http://schemas.microsoft.com/office/drawing/2014/main" id="{894E38C2-0EEE-4996-A2CD-5B8C2E0D1377}"/>
              </a:ext>
            </a:extLst>
          </p:cNvPr>
          <p:cNvSpPr>
            <a:spLocks noGrp="1"/>
          </p:cNvSpPr>
          <p:nvPr>
            <p:ph type="body" sz="quarter" idx="24" hasCustomPrompt="1"/>
          </p:nvPr>
        </p:nvSpPr>
        <p:spPr>
          <a:xfrm>
            <a:off x="8731549" y="3698643"/>
            <a:ext cx="1519647" cy="1231106"/>
          </a:xfrm>
        </p:spPr>
        <p:txBody>
          <a:bodyPr wrap="none" anchor="b">
            <a:spAutoFit/>
          </a:bodyPr>
          <a:lstStyle>
            <a:lvl1pPr>
              <a:defRPr sz="8000" b="1">
                <a:solidFill>
                  <a:schemeClr val="bg1"/>
                </a:solidFill>
                <a:latin typeface="+mn-lt"/>
              </a:defRPr>
            </a:lvl1pPr>
          </a:lstStyle>
          <a:p>
            <a:pPr lvl="0"/>
            <a:r>
              <a:rPr lang="en-US"/>
              <a:t>00</a:t>
            </a:r>
            <a:endParaRPr lang="en-AU"/>
          </a:p>
        </p:txBody>
      </p:sp>
      <p:sp>
        <p:nvSpPr>
          <p:cNvPr id="13" name="Text Placeholder 4">
            <a:extLst>
              <a:ext uri="{FF2B5EF4-FFF2-40B4-BE49-F238E27FC236}">
                <a16:creationId xmlns:a16="http://schemas.microsoft.com/office/drawing/2014/main" id="{02C75926-0AF9-4859-BAC7-02350A7B5778}"/>
              </a:ext>
            </a:extLst>
          </p:cNvPr>
          <p:cNvSpPr>
            <a:spLocks noGrp="1"/>
          </p:cNvSpPr>
          <p:nvPr>
            <p:ph type="body" sz="quarter" idx="18" hasCustomPrompt="1"/>
          </p:nvPr>
        </p:nvSpPr>
        <p:spPr>
          <a:xfrm>
            <a:off x="8777362" y="4720639"/>
            <a:ext cx="2520000" cy="1370595"/>
          </a:xfrm>
          <a:noFill/>
        </p:spPr>
        <p:txBody>
          <a:bodyPr tIns="288000">
            <a:spAutoFit/>
          </a:bodyPr>
          <a:lstStyle>
            <a:lvl1pPr>
              <a:spcBef>
                <a:spcPts val="0"/>
              </a:spcBef>
              <a:spcAft>
                <a:spcPts val="0"/>
              </a:spcAft>
              <a:defRPr sz="1800">
                <a:solidFill>
                  <a:schemeClr val="tx1"/>
                </a:solidFill>
              </a:defRPr>
            </a:lvl1pPr>
            <a:lvl2pPr>
              <a:spcBef>
                <a:spcPts val="600"/>
              </a:spcBef>
              <a:spcAft>
                <a:spcPts val="300"/>
              </a:spcAft>
              <a:defRPr sz="2400">
                <a:solidFill>
                  <a:schemeClr val="tx1"/>
                </a:solidFill>
              </a:defRPr>
            </a:lvl2pPr>
            <a:lvl3pPr marL="0" indent="0">
              <a:buNone/>
              <a:defRPr sz="1400">
                <a:solidFill>
                  <a:schemeClr val="tx1"/>
                </a:solidFill>
              </a:defRPr>
            </a:lvl3pPr>
            <a:lvl4pPr marL="180000">
              <a:spcBef>
                <a:spcPts val="600"/>
              </a:spcBef>
              <a:buFont typeface="Arial" panose="020B0604020202020204" pitchFamily="34" charset="0"/>
              <a:buChar char="•"/>
              <a:defRPr sz="1400">
                <a:solidFill>
                  <a:schemeClr val="tx1"/>
                </a:solidFill>
              </a:defRPr>
            </a:lvl4pPr>
            <a:lvl5pPr marL="360000">
              <a:spcBef>
                <a:spcPts val="600"/>
              </a:spcBef>
              <a:buFont typeface="Graphik" panose="020B0503030202060203" pitchFamily="34" charset="0"/>
              <a:buChar char="–"/>
              <a:defRPr sz="1400">
                <a:solidFill>
                  <a:schemeClr val="tx1"/>
                </a:solidFill>
              </a:defRPr>
            </a:lvl5pPr>
          </a:lstStyle>
          <a:p>
            <a:pPr lvl="0"/>
            <a:r>
              <a:rPr lang="en-US"/>
              <a:t>Insert subhead</a:t>
            </a:r>
          </a:p>
          <a:p>
            <a:pPr lvl="1"/>
            <a:r>
              <a:rPr lang="en-US"/>
              <a:t>Second level</a:t>
            </a:r>
          </a:p>
          <a:p>
            <a:pPr lvl="2"/>
            <a:r>
              <a:rPr lang="en-US"/>
              <a:t>Third level</a:t>
            </a:r>
          </a:p>
        </p:txBody>
      </p:sp>
    </p:spTree>
    <p:extLst>
      <p:ext uri="{BB962C8B-B14F-4D97-AF65-F5344CB8AC3E}">
        <p14:creationId xmlns:p14="http://schemas.microsoft.com/office/powerpoint/2010/main" val="32232517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Divider - Gradient Dark">
    <p:bg>
      <p:bgPr>
        <a:solidFill>
          <a:schemeClr val="accent3"/>
        </a:soli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36099B7B-0B94-4941-84B6-C6736F6E084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Accenture GTS">
            <a:extLst>
              <a:ext uri="{FF2B5EF4-FFF2-40B4-BE49-F238E27FC236}">
                <a16:creationId xmlns:a16="http://schemas.microsoft.com/office/drawing/2014/main" id="{7BF1B16C-61D4-4B09-9643-5460BBE9ED0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81000" y="6474701"/>
            <a:ext cx="190800" cy="209415"/>
          </a:xfrm>
          <a:prstGeom prst="rect">
            <a:avLst/>
          </a:prstGeom>
        </p:spPr>
      </p:pic>
      <p:sp>
        <p:nvSpPr>
          <p:cNvPr id="4" name="Footer Placeholder 3">
            <a:extLst>
              <a:ext uri="{FF2B5EF4-FFF2-40B4-BE49-F238E27FC236}">
                <a16:creationId xmlns:a16="http://schemas.microsoft.com/office/drawing/2014/main" id="{EAE2955A-5830-40A7-873D-7BAF12FDCDD5}"/>
              </a:ext>
            </a:extLst>
          </p:cNvPr>
          <p:cNvSpPr>
            <a:spLocks noGrp="1"/>
          </p:cNvSpPr>
          <p:nvPr>
            <p:ph type="ftr" sz="quarter" idx="13"/>
          </p:nvPr>
        </p:nvSpPr>
        <p:spPr/>
        <p:txBody>
          <a:bodyPr/>
          <a:lstStyle/>
          <a:p>
            <a:r>
              <a:rPr lang="en-US"/>
              <a:t>Copyright © 2021 Accenture. All rights reserved.</a:t>
            </a:r>
          </a:p>
        </p:txBody>
      </p:sp>
      <p:sp>
        <p:nvSpPr>
          <p:cNvPr id="5" name="Slide Number Placeholder 4">
            <a:extLst>
              <a:ext uri="{FF2B5EF4-FFF2-40B4-BE49-F238E27FC236}">
                <a16:creationId xmlns:a16="http://schemas.microsoft.com/office/drawing/2014/main" id="{FE0B53A5-8F5D-4E3B-8E80-9A556E44BAB6}"/>
              </a:ext>
            </a:extLst>
          </p:cNvPr>
          <p:cNvSpPr>
            <a:spLocks noGrp="1"/>
          </p:cNvSpPr>
          <p:nvPr>
            <p:ph type="sldNum" sz="quarter" idx="14"/>
          </p:nvPr>
        </p:nvSpPr>
        <p:spPr/>
        <p:txBody>
          <a:bodyPr/>
          <a:lstStyle/>
          <a:p>
            <a:fld id="{7F8EB60C-7CC2-49F0-B2EE-C81F067DE041}" type="slidenum">
              <a:rPr lang="en-US" smtClean="0"/>
              <a:pPr/>
              <a:t>‹#›</a:t>
            </a:fld>
            <a:endParaRPr lang="en-US"/>
          </a:p>
        </p:txBody>
      </p:sp>
      <p:sp>
        <p:nvSpPr>
          <p:cNvPr id="2" name="Title 1">
            <a:extLst>
              <a:ext uri="{FF2B5EF4-FFF2-40B4-BE49-F238E27FC236}">
                <a16:creationId xmlns:a16="http://schemas.microsoft.com/office/drawing/2014/main" id="{5367AE8F-C34F-483B-8D48-F4F3019EA964}"/>
              </a:ext>
            </a:extLst>
          </p:cNvPr>
          <p:cNvSpPr>
            <a:spLocks noGrp="1"/>
          </p:cNvSpPr>
          <p:nvPr>
            <p:ph type="title" hasCustomPrompt="1"/>
          </p:nvPr>
        </p:nvSpPr>
        <p:spPr>
          <a:xfrm>
            <a:off x="938795" y="381000"/>
            <a:ext cx="5346118" cy="3915093"/>
          </a:xfrm>
        </p:spPr>
        <p:txBody>
          <a:bodyPr anchor="b">
            <a:noAutofit/>
          </a:bodyPr>
          <a:lstStyle>
            <a:lvl1pPr>
              <a:lnSpc>
                <a:spcPct val="85000"/>
              </a:lnSpc>
              <a:defRPr sz="5400" b="1" spc="-50" baseline="0">
                <a:latin typeface="+mn-lt"/>
              </a:defRPr>
            </a:lvl1pPr>
          </a:lstStyle>
          <a:p>
            <a:r>
              <a:rPr lang="en-US"/>
              <a:t>Section title 54 </a:t>
            </a:r>
            <a:r>
              <a:rPr lang="en-US" err="1"/>
              <a:t>pt</a:t>
            </a:r>
            <a:endParaRPr lang="en-US"/>
          </a:p>
        </p:txBody>
      </p:sp>
      <p:sp>
        <p:nvSpPr>
          <p:cNvPr id="3" name="Subtitle">
            <a:extLst>
              <a:ext uri="{FF2B5EF4-FFF2-40B4-BE49-F238E27FC236}">
                <a16:creationId xmlns:a16="http://schemas.microsoft.com/office/drawing/2014/main" id="{1A00E660-BE7D-48BC-A949-7B64CA8C67D2}"/>
              </a:ext>
            </a:extLst>
          </p:cNvPr>
          <p:cNvSpPr>
            <a:spLocks noGrp="1"/>
          </p:cNvSpPr>
          <p:nvPr>
            <p:ph type="body" idx="1" hasCustomPrompt="1"/>
          </p:nvPr>
        </p:nvSpPr>
        <p:spPr>
          <a:xfrm>
            <a:off x="966033" y="4610101"/>
            <a:ext cx="5293773" cy="1431924"/>
          </a:xfrm>
        </p:spPr>
        <p:txBody>
          <a:bodyPr/>
          <a:lstStyle>
            <a:lvl1pPr marL="0" indent="0">
              <a:buNone/>
              <a:defRPr sz="2400">
                <a:solidFill>
                  <a:schemeClr val="tx1"/>
                </a:solidFill>
                <a:latin typeface="GT Sectra Fine Rg" panose="00000500000000000000"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Place subtitle here in GT Sectra Fine Regular 24pt</a:t>
            </a:r>
          </a:p>
        </p:txBody>
      </p:sp>
    </p:spTree>
    <p:extLst>
      <p:ext uri="{BB962C8B-B14F-4D97-AF65-F5344CB8AC3E}">
        <p14:creationId xmlns:p14="http://schemas.microsoft.com/office/powerpoint/2010/main" val="317511297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Divider - Numbered, Gradient Light">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79D68CA9-925A-4C5A-8D34-A273AFB505F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50020"/>
          <a:stretch/>
        </p:blipFill>
        <p:spPr>
          <a:xfrm>
            <a:off x="0" y="0"/>
            <a:ext cx="12192000" cy="3427582"/>
          </a:xfrm>
          <a:prstGeom prst="rect">
            <a:avLst/>
          </a:prstGeom>
        </p:spPr>
      </p:pic>
      <p:sp>
        <p:nvSpPr>
          <p:cNvPr id="4" name="Footer Placeholder 3">
            <a:extLst>
              <a:ext uri="{FF2B5EF4-FFF2-40B4-BE49-F238E27FC236}">
                <a16:creationId xmlns:a16="http://schemas.microsoft.com/office/drawing/2014/main" id="{109F0289-57B4-46A3-A191-71514DFF521C}"/>
              </a:ext>
            </a:extLst>
          </p:cNvPr>
          <p:cNvSpPr>
            <a:spLocks noGrp="1"/>
          </p:cNvSpPr>
          <p:nvPr>
            <p:ph type="ftr" sz="quarter" idx="13"/>
          </p:nvPr>
        </p:nvSpPr>
        <p:spPr/>
        <p:txBody>
          <a:bodyPr/>
          <a:lstStyle/>
          <a:p>
            <a:r>
              <a:rPr lang="en-US"/>
              <a:t>Copyright © 2021 Accenture. All rights reserved.</a:t>
            </a:r>
          </a:p>
        </p:txBody>
      </p:sp>
      <p:sp>
        <p:nvSpPr>
          <p:cNvPr id="9" name="Slide Number Placeholder 8">
            <a:extLst>
              <a:ext uri="{FF2B5EF4-FFF2-40B4-BE49-F238E27FC236}">
                <a16:creationId xmlns:a16="http://schemas.microsoft.com/office/drawing/2014/main" id="{D4A479CF-913C-4954-A0A8-ACDE1E640FF6}"/>
              </a:ext>
            </a:extLst>
          </p:cNvPr>
          <p:cNvSpPr>
            <a:spLocks noGrp="1"/>
          </p:cNvSpPr>
          <p:nvPr>
            <p:ph type="sldNum" sz="quarter" idx="14"/>
          </p:nvPr>
        </p:nvSpPr>
        <p:spPr/>
        <p:txBody>
          <a:bodyPr/>
          <a:lstStyle/>
          <a:p>
            <a:fld id="{7F8EB60C-7CC2-49F0-B2EE-C81F067DE041}" type="slidenum">
              <a:rPr lang="en-US" smtClean="0"/>
              <a:pPr/>
              <a:t>‹#›</a:t>
            </a:fld>
            <a:endParaRPr lang="en-US"/>
          </a:p>
        </p:txBody>
      </p:sp>
      <p:sp>
        <p:nvSpPr>
          <p:cNvPr id="5" name="Number">
            <a:extLst>
              <a:ext uri="{FF2B5EF4-FFF2-40B4-BE49-F238E27FC236}">
                <a16:creationId xmlns:a16="http://schemas.microsoft.com/office/drawing/2014/main" id="{09400D9A-2ABC-4A64-8665-C665BA0BFC86}"/>
              </a:ext>
            </a:extLst>
          </p:cNvPr>
          <p:cNvSpPr>
            <a:spLocks noGrp="1"/>
          </p:cNvSpPr>
          <p:nvPr>
            <p:ph type="body" sz="quarter" idx="12" hasCustomPrompt="1"/>
          </p:nvPr>
        </p:nvSpPr>
        <p:spPr>
          <a:xfrm>
            <a:off x="934259" y="835200"/>
            <a:ext cx="6333315" cy="2168525"/>
          </a:xfrm>
        </p:spPr>
        <p:txBody>
          <a:bodyPr vert="horz" lIns="0" tIns="0" rIns="0" bIns="0" rtlCol="0" anchor="ctr">
            <a:noAutofit/>
          </a:bodyPr>
          <a:lstStyle>
            <a:lvl1pPr>
              <a:defRPr lang="en-US" sz="16600" b="1" dirty="0">
                <a:ln w="38100">
                  <a:noFill/>
                </a:ln>
                <a:solidFill>
                  <a:schemeClr val="bg1">
                    <a:alpha val="50000"/>
                  </a:schemeClr>
                </a:solidFill>
                <a:latin typeface="+mn-lt"/>
              </a:defRPr>
            </a:lvl1pPr>
          </a:lstStyle>
          <a:p>
            <a:pPr lvl="0"/>
            <a:r>
              <a:rPr lang="en-US"/>
              <a:t>#</a:t>
            </a:r>
          </a:p>
        </p:txBody>
      </p:sp>
      <p:sp>
        <p:nvSpPr>
          <p:cNvPr id="2" name="Title 1">
            <a:extLst>
              <a:ext uri="{FF2B5EF4-FFF2-40B4-BE49-F238E27FC236}">
                <a16:creationId xmlns:a16="http://schemas.microsoft.com/office/drawing/2014/main" id="{5367AE8F-C34F-483B-8D48-F4F3019EA964}"/>
              </a:ext>
            </a:extLst>
          </p:cNvPr>
          <p:cNvSpPr>
            <a:spLocks noGrp="1"/>
          </p:cNvSpPr>
          <p:nvPr>
            <p:ph type="title" hasCustomPrompt="1"/>
          </p:nvPr>
        </p:nvSpPr>
        <p:spPr>
          <a:xfrm>
            <a:off x="938795" y="3866136"/>
            <a:ext cx="6328780" cy="2175889"/>
          </a:xfrm>
        </p:spPr>
        <p:txBody>
          <a:bodyPr anchor="t">
            <a:noAutofit/>
          </a:bodyPr>
          <a:lstStyle>
            <a:lvl1pPr>
              <a:lnSpc>
                <a:spcPct val="85000"/>
              </a:lnSpc>
              <a:defRPr sz="5400" b="1" spc="-50" baseline="0">
                <a:latin typeface="+mn-lt"/>
              </a:defRPr>
            </a:lvl1pPr>
          </a:lstStyle>
          <a:p>
            <a:r>
              <a:rPr lang="en-US"/>
              <a:t>Section title 54 </a:t>
            </a:r>
            <a:r>
              <a:rPr lang="en-US" err="1"/>
              <a:t>pt</a:t>
            </a:r>
            <a:endParaRPr lang="en-US"/>
          </a:p>
        </p:txBody>
      </p:sp>
      <p:sp>
        <p:nvSpPr>
          <p:cNvPr id="3" name="Subtitle">
            <a:extLst>
              <a:ext uri="{FF2B5EF4-FFF2-40B4-BE49-F238E27FC236}">
                <a16:creationId xmlns:a16="http://schemas.microsoft.com/office/drawing/2014/main" id="{1A00E660-BE7D-48BC-A949-7B64CA8C67D2}"/>
              </a:ext>
            </a:extLst>
          </p:cNvPr>
          <p:cNvSpPr>
            <a:spLocks noGrp="1"/>
          </p:cNvSpPr>
          <p:nvPr>
            <p:ph type="body" idx="1" hasCustomPrompt="1"/>
          </p:nvPr>
        </p:nvSpPr>
        <p:spPr>
          <a:xfrm>
            <a:off x="7874001" y="3891599"/>
            <a:ext cx="3328988" cy="2150425"/>
          </a:xfrm>
        </p:spPr>
        <p:txBody>
          <a:bodyPr/>
          <a:lstStyle>
            <a:lvl1pPr marL="0" indent="0">
              <a:buNone/>
              <a:defRPr sz="2400">
                <a:solidFill>
                  <a:schemeClr val="tx1"/>
                </a:solidFill>
                <a:latin typeface="GT Sectra Fine Rg" panose="00000500000000000000"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Place subtitle here in GT Sectra Fine Regular 24pt</a:t>
            </a:r>
          </a:p>
        </p:txBody>
      </p:sp>
    </p:spTree>
    <p:extLst>
      <p:ext uri="{BB962C8B-B14F-4D97-AF65-F5344CB8AC3E}">
        <p14:creationId xmlns:p14="http://schemas.microsoft.com/office/powerpoint/2010/main" val="40068722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 Numbered, Gradient Light">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79D68CA9-925A-4C5A-8D34-A273AFB505F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50020"/>
          <a:stretch/>
        </p:blipFill>
        <p:spPr>
          <a:xfrm>
            <a:off x="0" y="3430418"/>
            <a:ext cx="12192000" cy="3427582"/>
          </a:xfrm>
          <a:prstGeom prst="rect">
            <a:avLst/>
          </a:prstGeom>
        </p:spPr>
      </p:pic>
      <p:sp>
        <p:nvSpPr>
          <p:cNvPr id="4" name="Footer Placeholder 3">
            <a:extLst>
              <a:ext uri="{FF2B5EF4-FFF2-40B4-BE49-F238E27FC236}">
                <a16:creationId xmlns:a16="http://schemas.microsoft.com/office/drawing/2014/main" id="{109F0289-57B4-46A3-A191-71514DFF521C}"/>
              </a:ext>
            </a:extLst>
          </p:cNvPr>
          <p:cNvSpPr>
            <a:spLocks noGrp="1"/>
          </p:cNvSpPr>
          <p:nvPr>
            <p:ph type="ftr" sz="quarter" idx="13"/>
          </p:nvPr>
        </p:nvSpPr>
        <p:spPr/>
        <p:txBody>
          <a:bodyPr/>
          <a:lstStyle/>
          <a:p>
            <a:r>
              <a:rPr lang="en-US"/>
              <a:t>Copyright © 2021 Accenture. All rights reserved.</a:t>
            </a:r>
          </a:p>
        </p:txBody>
      </p:sp>
      <p:sp>
        <p:nvSpPr>
          <p:cNvPr id="9" name="Slide Number Placeholder 8">
            <a:extLst>
              <a:ext uri="{FF2B5EF4-FFF2-40B4-BE49-F238E27FC236}">
                <a16:creationId xmlns:a16="http://schemas.microsoft.com/office/drawing/2014/main" id="{D4A479CF-913C-4954-A0A8-ACDE1E640FF6}"/>
              </a:ext>
            </a:extLst>
          </p:cNvPr>
          <p:cNvSpPr>
            <a:spLocks noGrp="1"/>
          </p:cNvSpPr>
          <p:nvPr>
            <p:ph type="sldNum" sz="quarter" idx="14"/>
          </p:nvPr>
        </p:nvSpPr>
        <p:spPr/>
        <p:txBody>
          <a:bodyPr/>
          <a:lstStyle/>
          <a:p>
            <a:fld id="{7F8EB60C-7CC2-49F0-B2EE-C81F067DE041}" type="slidenum">
              <a:rPr lang="en-US" smtClean="0"/>
              <a:pPr/>
              <a:t>‹#›</a:t>
            </a:fld>
            <a:endParaRPr lang="en-US"/>
          </a:p>
        </p:txBody>
      </p:sp>
      <p:sp>
        <p:nvSpPr>
          <p:cNvPr id="5" name="Number">
            <a:extLst>
              <a:ext uri="{FF2B5EF4-FFF2-40B4-BE49-F238E27FC236}">
                <a16:creationId xmlns:a16="http://schemas.microsoft.com/office/drawing/2014/main" id="{09400D9A-2ABC-4A64-8665-C665BA0BFC86}"/>
              </a:ext>
            </a:extLst>
          </p:cNvPr>
          <p:cNvSpPr>
            <a:spLocks noGrp="1"/>
          </p:cNvSpPr>
          <p:nvPr>
            <p:ph type="body" sz="quarter" idx="12" hasCustomPrompt="1"/>
          </p:nvPr>
        </p:nvSpPr>
        <p:spPr>
          <a:xfrm>
            <a:off x="934259" y="835200"/>
            <a:ext cx="6333315" cy="2168525"/>
          </a:xfrm>
        </p:spPr>
        <p:txBody>
          <a:bodyPr vert="horz" lIns="0" tIns="0" rIns="0" bIns="0" rtlCol="0" anchor="ctr">
            <a:noAutofit/>
          </a:bodyPr>
          <a:lstStyle>
            <a:lvl1pPr>
              <a:defRPr lang="en-US" sz="16600" b="1" dirty="0">
                <a:ln w="38100">
                  <a:noFill/>
                </a:ln>
                <a:solidFill>
                  <a:schemeClr val="tx1">
                    <a:alpha val="50000"/>
                  </a:schemeClr>
                </a:solidFill>
                <a:latin typeface="+mn-lt"/>
              </a:defRPr>
            </a:lvl1pPr>
          </a:lstStyle>
          <a:p>
            <a:pPr lvl="0"/>
            <a:r>
              <a:rPr lang="en-US"/>
              <a:t>#</a:t>
            </a:r>
          </a:p>
        </p:txBody>
      </p:sp>
      <p:sp>
        <p:nvSpPr>
          <p:cNvPr id="2" name="Title 1">
            <a:extLst>
              <a:ext uri="{FF2B5EF4-FFF2-40B4-BE49-F238E27FC236}">
                <a16:creationId xmlns:a16="http://schemas.microsoft.com/office/drawing/2014/main" id="{5367AE8F-C34F-483B-8D48-F4F3019EA964}"/>
              </a:ext>
            </a:extLst>
          </p:cNvPr>
          <p:cNvSpPr>
            <a:spLocks noGrp="1"/>
          </p:cNvSpPr>
          <p:nvPr>
            <p:ph type="title" hasCustomPrompt="1"/>
          </p:nvPr>
        </p:nvSpPr>
        <p:spPr>
          <a:xfrm>
            <a:off x="938795" y="3866136"/>
            <a:ext cx="6328780" cy="2175889"/>
          </a:xfrm>
        </p:spPr>
        <p:txBody>
          <a:bodyPr anchor="t">
            <a:noAutofit/>
          </a:bodyPr>
          <a:lstStyle>
            <a:lvl1pPr>
              <a:lnSpc>
                <a:spcPct val="85000"/>
              </a:lnSpc>
              <a:defRPr sz="5400" b="1" spc="-50" baseline="0">
                <a:solidFill>
                  <a:schemeClr val="bg1"/>
                </a:solidFill>
                <a:latin typeface="+mn-lt"/>
              </a:defRPr>
            </a:lvl1pPr>
          </a:lstStyle>
          <a:p>
            <a:r>
              <a:rPr lang="en-US"/>
              <a:t>Section title 54 </a:t>
            </a:r>
            <a:r>
              <a:rPr lang="en-US" err="1"/>
              <a:t>pt</a:t>
            </a:r>
            <a:endParaRPr lang="en-US"/>
          </a:p>
        </p:txBody>
      </p:sp>
      <p:sp>
        <p:nvSpPr>
          <p:cNvPr id="3" name="Subtitle">
            <a:extLst>
              <a:ext uri="{FF2B5EF4-FFF2-40B4-BE49-F238E27FC236}">
                <a16:creationId xmlns:a16="http://schemas.microsoft.com/office/drawing/2014/main" id="{1A00E660-BE7D-48BC-A949-7B64CA8C67D2}"/>
              </a:ext>
            </a:extLst>
          </p:cNvPr>
          <p:cNvSpPr>
            <a:spLocks noGrp="1"/>
          </p:cNvSpPr>
          <p:nvPr>
            <p:ph type="body" idx="1" hasCustomPrompt="1"/>
          </p:nvPr>
        </p:nvSpPr>
        <p:spPr>
          <a:xfrm>
            <a:off x="7874001" y="3891599"/>
            <a:ext cx="3328988" cy="2150425"/>
          </a:xfrm>
        </p:spPr>
        <p:txBody>
          <a:bodyPr/>
          <a:lstStyle>
            <a:lvl1pPr marL="0" indent="0">
              <a:buNone/>
              <a:defRPr sz="2400">
                <a:solidFill>
                  <a:schemeClr val="bg1"/>
                </a:solidFill>
                <a:latin typeface="GT Sectra Fine Rg" panose="00000500000000000000"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Place subtitle here in GT Sectra Fine Regular 24pt</a:t>
            </a:r>
          </a:p>
        </p:txBody>
      </p:sp>
    </p:spTree>
    <p:extLst>
      <p:ext uri="{BB962C8B-B14F-4D97-AF65-F5344CB8AC3E}">
        <p14:creationId xmlns:p14="http://schemas.microsoft.com/office/powerpoint/2010/main" val="17407528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intro">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1D25F7A-52DF-4C27-B2F3-E44BB72CB9A9}"/>
              </a:ext>
            </a:extLst>
          </p:cNvPr>
          <p:cNvSpPr>
            <a:spLocks noGrp="1"/>
          </p:cNvSpPr>
          <p:nvPr>
            <p:ph type="ftr" sz="quarter" idx="14"/>
          </p:nvPr>
        </p:nvSpPr>
        <p:spPr>
          <a:xfrm>
            <a:off x="8251825" y="6480578"/>
            <a:ext cx="3175200" cy="132523"/>
          </a:xfrm>
        </p:spPr>
        <p:txBody>
          <a:bodyPr/>
          <a:lstStyle/>
          <a:p>
            <a:r>
              <a:rPr lang="en-US"/>
              <a:t>Copyright © 2021 Accenture. All rights reserved.</a:t>
            </a:r>
          </a:p>
        </p:txBody>
      </p:sp>
      <p:sp>
        <p:nvSpPr>
          <p:cNvPr id="7" name="Slide Number Placeholder 6">
            <a:extLst>
              <a:ext uri="{FF2B5EF4-FFF2-40B4-BE49-F238E27FC236}">
                <a16:creationId xmlns:a16="http://schemas.microsoft.com/office/drawing/2014/main" id="{C3C168BC-AA2D-4986-889E-A6CC0A359992}"/>
              </a:ext>
            </a:extLst>
          </p:cNvPr>
          <p:cNvSpPr>
            <a:spLocks noGrp="1"/>
          </p:cNvSpPr>
          <p:nvPr>
            <p:ph type="sldNum" sz="quarter" idx="15"/>
          </p:nvPr>
        </p:nvSpPr>
        <p:spPr/>
        <p:txBody>
          <a:bodyPr/>
          <a:lstStyle/>
          <a:p>
            <a:fld id="{7F8EB60C-7CC2-49F0-B2EE-C81F067DE041}" type="slidenum">
              <a:rPr lang="en-US" smtClean="0"/>
              <a:pPr/>
              <a:t>‹#›</a:t>
            </a:fld>
            <a:endParaRPr lang="en-US"/>
          </a:p>
        </p:txBody>
      </p:sp>
      <p:sp>
        <p:nvSpPr>
          <p:cNvPr id="2" name="Title 1">
            <a:extLst>
              <a:ext uri="{FF2B5EF4-FFF2-40B4-BE49-F238E27FC236}">
                <a16:creationId xmlns:a16="http://schemas.microsoft.com/office/drawing/2014/main" id="{D24C2560-725E-4120-B0A4-2D3EACCF9669}"/>
              </a:ext>
            </a:extLst>
          </p:cNvPr>
          <p:cNvSpPr>
            <a:spLocks noGrp="1"/>
          </p:cNvSpPr>
          <p:nvPr>
            <p:ph type="title" hasCustomPrompt="1"/>
          </p:nvPr>
        </p:nvSpPr>
        <p:spPr>
          <a:xfrm>
            <a:off x="349199" y="1361464"/>
            <a:ext cx="4946385" cy="1495794"/>
          </a:xfrm>
        </p:spPr>
        <p:txBody>
          <a:bodyPr/>
          <a:lstStyle>
            <a:lvl1pPr>
              <a:defRPr sz="5400"/>
            </a:lvl1pPr>
          </a:lstStyle>
          <a:p>
            <a:r>
              <a:rPr lang="en-US"/>
              <a:t>Section introduction</a:t>
            </a:r>
          </a:p>
        </p:txBody>
      </p:sp>
      <p:sp>
        <p:nvSpPr>
          <p:cNvPr id="6" name="Text Placeholder 5">
            <a:extLst>
              <a:ext uri="{FF2B5EF4-FFF2-40B4-BE49-F238E27FC236}">
                <a16:creationId xmlns:a16="http://schemas.microsoft.com/office/drawing/2014/main" id="{6056690C-4007-42A3-95CA-C41323313738}"/>
              </a:ext>
            </a:extLst>
          </p:cNvPr>
          <p:cNvSpPr>
            <a:spLocks noGrp="1"/>
          </p:cNvSpPr>
          <p:nvPr>
            <p:ph type="body" sz="quarter" idx="12" hasCustomPrompt="1"/>
          </p:nvPr>
        </p:nvSpPr>
        <p:spPr>
          <a:xfrm>
            <a:off x="381000" y="2688610"/>
            <a:ext cx="4918075" cy="3353416"/>
          </a:xfrm>
        </p:spPr>
        <p:txBody>
          <a:bodyPr tIns="540000"/>
          <a:lstStyle>
            <a:lvl1pPr>
              <a:spcAft>
                <a:spcPts val="1200"/>
              </a:spcAft>
              <a:defRPr sz="2400">
                <a:solidFill>
                  <a:schemeClr val="accent1"/>
                </a:solidFill>
                <a:latin typeface="GT Sectra Fine Rg" panose="00000500000000000000" pitchFamily="50" charset="0"/>
              </a:defRPr>
            </a:lvl1pPr>
          </a:lstStyle>
          <a:p>
            <a:pPr lvl="0"/>
            <a:r>
              <a:rPr lang="en-US"/>
              <a:t>Place sub-headline here in GT Sectra Fine, indent for other levels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BD226841-03C7-4C1C-9983-AD938B094162}"/>
              </a:ext>
            </a:extLst>
          </p:cNvPr>
          <p:cNvSpPr>
            <a:spLocks noGrp="1"/>
          </p:cNvSpPr>
          <p:nvPr>
            <p:ph type="body" sz="quarter" idx="13"/>
          </p:nvPr>
        </p:nvSpPr>
        <p:spPr>
          <a:xfrm>
            <a:off x="5905500" y="1389061"/>
            <a:ext cx="5903914" cy="46529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ources">
            <a:extLst>
              <a:ext uri="{FF2B5EF4-FFF2-40B4-BE49-F238E27FC236}">
                <a16:creationId xmlns:a16="http://schemas.microsoft.com/office/drawing/2014/main" id="{0115C02D-B3CB-4847-ABBF-F7C1CB00C49B}"/>
              </a:ext>
            </a:extLst>
          </p:cNvPr>
          <p:cNvSpPr>
            <a:spLocks noGrp="1"/>
          </p:cNvSpPr>
          <p:nvPr>
            <p:ph type="body" sz="quarter" idx="16" hasCustomPrompt="1"/>
          </p:nvPr>
        </p:nvSpPr>
        <p:spPr>
          <a:xfrm>
            <a:off x="980550" y="6471584"/>
            <a:ext cx="6287026" cy="138499"/>
          </a:xfrm>
        </p:spPr>
        <p:txBody>
          <a:bodyPr wrap="square" anchor="b">
            <a:spAutoFit/>
          </a:bodyPr>
          <a:lstStyle>
            <a:lvl1pPr>
              <a:spcBef>
                <a:spcPts val="0"/>
              </a:spcBef>
              <a:defRPr sz="900" i="1">
                <a:latin typeface="+mn-lt"/>
              </a:defRPr>
            </a:lvl1pPr>
          </a:lstStyle>
          <a:p>
            <a:pPr lvl="0"/>
            <a:r>
              <a:rPr lang="en-US"/>
              <a:t>Insert sources</a:t>
            </a:r>
          </a:p>
        </p:txBody>
      </p:sp>
    </p:spTree>
    <p:extLst>
      <p:ext uri="{BB962C8B-B14F-4D97-AF65-F5344CB8AC3E}">
        <p14:creationId xmlns:p14="http://schemas.microsoft.com/office/powerpoint/2010/main" val="35454005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Dark">
    <p:bg>
      <p:bgPr>
        <a:solidFill>
          <a:schemeClr val="accent3"/>
        </a:solidFill>
        <a:effectLst/>
      </p:bgPr>
    </p:bg>
    <p:spTree>
      <p:nvGrpSpPr>
        <p:cNvPr id="1" name=""/>
        <p:cNvGrpSpPr/>
        <p:nvPr/>
      </p:nvGrpSpPr>
      <p:grpSpPr>
        <a:xfrm>
          <a:off x="0" y="0"/>
          <a:ext cx="0" cy="0"/>
          <a:chOff x="0" y="0"/>
          <a:chExt cx="0" cy="0"/>
        </a:xfrm>
      </p:grpSpPr>
      <p:pic>
        <p:nvPicPr>
          <p:cNvPr id="9" name="Accenture GTS">
            <a:extLst>
              <a:ext uri="{FF2B5EF4-FFF2-40B4-BE49-F238E27FC236}">
                <a16:creationId xmlns:a16="http://schemas.microsoft.com/office/drawing/2014/main" id="{6139259E-167F-4D24-A270-519067BC51E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81000" y="6474701"/>
            <a:ext cx="190800" cy="209415"/>
          </a:xfrm>
          <a:prstGeom prst="rect">
            <a:avLst/>
          </a:prstGeom>
        </p:spPr>
      </p:pic>
      <p:sp>
        <p:nvSpPr>
          <p:cNvPr id="5" name="Footer Placeholder 4">
            <a:extLst>
              <a:ext uri="{FF2B5EF4-FFF2-40B4-BE49-F238E27FC236}">
                <a16:creationId xmlns:a16="http://schemas.microsoft.com/office/drawing/2014/main" id="{2250119B-F929-40A2-8C57-1B136E3A24F1}"/>
              </a:ext>
            </a:extLst>
          </p:cNvPr>
          <p:cNvSpPr>
            <a:spLocks noGrp="1"/>
          </p:cNvSpPr>
          <p:nvPr>
            <p:ph type="ftr" sz="quarter" idx="13"/>
          </p:nvPr>
        </p:nvSpPr>
        <p:spPr/>
        <p:txBody>
          <a:bodyPr/>
          <a:lstStyle/>
          <a:p>
            <a:r>
              <a:rPr lang="en-US"/>
              <a:t>Copyright © 2021 Accenture. All rights reserved.</a:t>
            </a:r>
          </a:p>
        </p:txBody>
      </p:sp>
      <p:sp>
        <p:nvSpPr>
          <p:cNvPr id="8" name="Slide Number Placeholder 7">
            <a:extLst>
              <a:ext uri="{FF2B5EF4-FFF2-40B4-BE49-F238E27FC236}">
                <a16:creationId xmlns:a16="http://schemas.microsoft.com/office/drawing/2014/main" id="{00CEBC8F-029D-4601-A73A-872247661F75}"/>
              </a:ext>
            </a:extLst>
          </p:cNvPr>
          <p:cNvSpPr>
            <a:spLocks noGrp="1"/>
          </p:cNvSpPr>
          <p:nvPr>
            <p:ph type="sldNum" sz="quarter" idx="14"/>
          </p:nvPr>
        </p:nvSpPr>
        <p:spPr/>
        <p:txBody>
          <a:bodyPr/>
          <a:lstStyle/>
          <a:p>
            <a:fld id="{7F8EB60C-7CC2-49F0-B2EE-C81F067DE041}" type="slidenum">
              <a:rPr lang="en-US" smtClean="0"/>
              <a:pPr/>
              <a:t>‹#›</a:t>
            </a:fld>
            <a:endParaRPr lang="en-US"/>
          </a:p>
        </p:txBody>
      </p:sp>
      <p:sp>
        <p:nvSpPr>
          <p:cNvPr id="3" name="Title 2">
            <a:extLst>
              <a:ext uri="{FF2B5EF4-FFF2-40B4-BE49-F238E27FC236}">
                <a16:creationId xmlns:a16="http://schemas.microsoft.com/office/drawing/2014/main" id="{A0CAD6E6-C413-4229-A26F-46792B2126FC}"/>
              </a:ext>
            </a:extLst>
          </p:cNvPr>
          <p:cNvSpPr>
            <a:spLocks noGrp="1"/>
          </p:cNvSpPr>
          <p:nvPr>
            <p:ph type="title"/>
          </p:nvPr>
        </p:nvSpPr>
        <p:spPr>
          <a:xfrm>
            <a:off x="349200" y="346108"/>
            <a:ext cx="8886875" cy="498598"/>
          </a:xfrm>
        </p:spPr>
        <p:txBody>
          <a:bodyPr/>
          <a:lstStyle/>
          <a:p>
            <a:r>
              <a:rPr lang="en-US"/>
              <a:t>Click to edit Master title style</a:t>
            </a:r>
          </a:p>
        </p:txBody>
      </p:sp>
      <p:sp>
        <p:nvSpPr>
          <p:cNvPr id="6" name="Text Placeholder 1">
            <a:extLst>
              <a:ext uri="{FF2B5EF4-FFF2-40B4-BE49-F238E27FC236}">
                <a16:creationId xmlns:a16="http://schemas.microsoft.com/office/drawing/2014/main" id="{DDAC503A-6438-4F4D-8CAA-8C78A2F5DDD4}"/>
              </a:ext>
            </a:extLst>
          </p:cNvPr>
          <p:cNvSpPr>
            <a:spLocks noGrp="1"/>
          </p:cNvSpPr>
          <p:nvPr>
            <p:ph type="body" sz="quarter" idx="12"/>
          </p:nvPr>
        </p:nvSpPr>
        <p:spPr>
          <a:xfrm>
            <a:off x="381000" y="1717675"/>
            <a:ext cx="8855075" cy="4324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ources">
            <a:extLst>
              <a:ext uri="{FF2B5EF4-FFF2-40B4-BE49-F238E27FC236}">
                <a16:creationId xmlns:a16="http://schemas.microsoft.com/office/drawing/2014/main" id="{B4566F00-94E9-462B-937B-4C3A2EE9B443}"/>
              </a:ext>
            </a:extLst>
          </p:cNvPr>
          <p:cNvSpPr>
            <a:spLocks noGrp="1"/>
          </p:cNvSpPr>
          <p:nvPr>
            <p:ph type="body" sz="quarter" idx="16" hasCustomPrompt="1"/>
          </p:nvPr>
        </p:nvSpPr>
        <p:spPr>
          <a:xfrm>
            <a:off x="980550" y="6471584"/>
            <a:ext cx="6287026" cy="138499"/>
          </a:xfrm>
        </p:spPr>
        <p:txBody>
          <a:bodyPr wrap="square" anchor="b">
            <a:spAutoFit/>
          </a:bodyPr>
          <a:lstStyle>
            <a:lvl1pPr>
              <a:spcBef>
                <a:spcPts val="0"/>
              </a:spcBef>
              <a:defRPr sz="900" i="1">
                <a:latin typeface="+mn-lt"/>
              </a:defRPr>
            </a:lvl1pPr>
          </a:lstStyle>
          <a:p>
            <a:pPr lvl="0"/>
            <a:r>
              <a:rPr lang="en-US"/>
              <a:t>Insert sources</a:t>
            </a:r>
          </a:p>
        </p:txBody>
      </p:sp>
    </p:spTree>
    <p:extLst>
      <p:ext uri="{BB962C8B-B14F-4D97-AF65-F5344CB8AC3E}">
        <p14:creationId xmlns:p14="http://schemas.microsoft.com/office/powerpoint/2010/main" val="584757936"/>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 Ligh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D621D67-AB1B-4FB4-BA69-9A142B7F157C}"/>
              </a:ext>
            </a:extLst>
          </p:cNvPr>
          <p:cNvSpPr>
            <a:spLocks noGrp="1"/>
          </p:cNvSpPr>
          <p:nvPr>
            <p:ph type="ftr" sz="quarter" idx="13"/>
          </p:nvPr>
        </p:nvSpPr>
        <p:spPr/>
        <p:txBody>
          <a:bodyPr/>
          <a:lstStyle/>
          <a:p>
            <a:r>
              <a:rPr lang="en-US"/>
              <a:t>Copyright © 2021 Accenture. All rights reserved.</a:t>
            </a:r>
          </a:p>
        </p:txBody>
      </p:sp>
      <p:sp>
        <p:nvSpPr>
          <p:cNvPr id="7" name="Slide Number Placeholder 6">
            <a:extLst>
              <a:ext uri="{FF2B5EF4-FFF2-40B4-BE49-F238E27FC236}">
                <a16:creationId xmlns:a16="http://schemas.microsoft.com/office/drawing/2014/main" id="{9C349E00-18EC-4FDA-A2E8-48585232149B}"/>
              </a:ext>
            </a:extLst>
          </p:cNvPr>
          <p:cNvSpPr>
            <a:spLocks noGrp="1"/>
          </p:cNvSpPr>
          <p:nvPr>
            <p:ph type="sldNum" sz="quarter" idx="14"/>
          </p:nvPr>
        </p:nvSpPr>
        <p:spPr/>
        <p:txBody>
          <a:bodyPr/>
          <a:lstStyle/>
          <a:p>
            <a:fld id="{7F8EB60C-7CC2-49F0-B2EE-C81F067DE041}" type="slidenum">
              <a:rPr lang="en-US" smtClean="0"/>
              <a:pPr/>
              <a:t>‹#›</a:t>
            </a:fld>
            <a:endParaRPr lang="en-US"/>
          </a:p>
        </p:txBody>
      </p:sp>
      <p:sp>
        <p:nvSpPr>
          <p:cNvPr id="3" name="Title 2">
            <a:extLst>
              <a:ext uri="{FF2B5EF4-FFF2-40B4-BE49-F238E27FC236}">
                <a16:creationId xmlns:a16="http://schemas.microsoft.com/office/drawing/2014/main" id="{5E531C39-3BB1-4B10-A3D8-6E68B7DF0E10}"/>
              </a:ext>
            </a:extLst>
          </p:cNvPr>
          <p:cNvSpPr>
            <a:spLocks noGrp="1"/>
          </p:cNvSpPr>
          <p:nvPr>
            <p:ph type="title"/>
          </p:nvPr>
        </p:nvSpPr>
        <p:spPr>
          <a:xfrm>
            <a:off x="349200" y="346108"/>
            <a:ext cx="8886875" cy="498598"/>
          </a:xfrm>
        </p:spPr>
        <p:txBody>
          <a:bodyPr/>
          <a:lstStyle/>
          <a:p>
            <a:r>
              <a:rPr lang="en-US"/>
              <a:t>Click to edit Master title style</a:t>
            </a:r>
          </a:p>
        </p:txBody>
      </p:sp>
      <p:sp>
        <p:nvSpPr>
          <p:cNvPr id="6" name="Text Placeholder 1">
            <a:extLst>
              <a:ext uri="{FF2B5EF4-FFF2-40B4-BE49-F238E27FC236}">
                <a16:creationId xmlns:a16="http://schemas.microsoft.com/office/drawing/2014/main" id="{DDAC503A-6438-4F4D-8CAA-8C78A2F5DDD4}"/>
              </a:ext>
            </a:extLst>
          </p:cNvPr>
          <p:cNvSpPr>
            <a:spLocks noGrp="1"/>
          </p:cNvSpPr>
          <p:nvPr>
            <p:ph type="body" sz="quarter" idx="12"/>
          </p:nvPr>
        </p:nvSpPr>
        <p:spPr>
          <a:xfrm>
            <a:off x="381000" y="1717675"/>
            <a:ext cx="8855075" cy="43243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ources">
            <a:extLst>
              <a:ext uri="{FF2B5EF4-FFF2-40B4-BE49-F238E27FC236}">
                <a16:creationId xmlns:a16="http://schemas.microsoft.com/office/drawing/2014/main" id="{850EE213-82A8-4DA4-9754-676F935402F4}"/>
              </a:ext>
            </a:extLst>
          </p:cNvPr>
          <p:cNvSpPr>
            <a:spLocks noGrp="1"/>
          </p:cNvSpPr>
          <p:nvPr>
            <p:ph type="body" sz="quarter" idx="16" hasCustomPrompt="1"/>
          </p:nvPr>
        </p:nvSpPr>
        <p:spPr>
          <a:xfrm>
            <a:off x="980550" y="6471584"/>
            <a:ext cx="6287026" cy="138499"/>
          </a:xfrm>
        </p:spPr>
        <p:txBody>
          <a:bodyPr wrap="square" anchor="b">
            <a:spAutoFit/>
          </a:bodyPr>
          <a:lstStyle>
            <a:lvl1pPr>
              <a:spcBef>
                <a:spcPts val="0"/>
              </a:spcBef>
              <a:defRPr sz="900" i="1">
                <a:latin typeface="+mn-lt"/>
              </a:defRPr>
            </a:lvl1pPr>
          </a:lstStyle>
          <a:p>
            <a:pPr lvl="0"/>
            <a:r>
              <a:rPr lang="en-US"/>
              <a:t>Insert sources</a:t>
            </a:r>
          </a:p>
        </p:txBody>
      </p:sp>
    </p:spTree>
    <p:extLst>
      <p:ext uri="{BB962C8B-B14F-4D97-AF65-F5344CB8AC3E}">
        <p14:creationId xmlns:p14="http://schemas.microsoft.com/office/powerpoint/2010/main" val="15779038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w/ Subtitl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E70A1AE-6E11-43FE-BB9E-142249561F4C}"/>
              </a:ext>
            </a:extLst>
          </p:cNvPr>
          <p:cNvSpPr>
            <a:spLocks noGrp="1"/>
          </p:cNvSpPr>
          <p:nvPr>
            <p:ph type="ftr" sz="quarter" idx="14"/>
          </p:nvPr>
        </p:nvSpPr>
        <p:spPr/>
        <p:txBody>
          <a:bodyPr/>
          <a:lstStyle/>
          <a:p>
            <a:r>
              <a:rPr lang="en-US"/>
              <a:t>Copyright © 2021 Accenture. All rights reserved.</a:t>
            </a:r>
          </a:p>
        </p:txBody>
      </p:sp>
      <p:sp>
        <p:nvSpPr>
          <p:cNvPr id="4" name="Slide Number Placeholder 3">
            <a:extLst>
              <a:ext uri="{FF2B5EF4-FFF2-40B4-BE49-F238E27FC236}">
                <a16:creationId xmlns:a16="http://schemas.microsoft.com/office/drawing/2014/main" id="{8F7A2532-1452-4025-A9EE-41FD70A080E9}"/>
              </a:ext>
            </a:extLst>
          </p:cNvPr>
          <p:cNvSpPr>
            <a:spLocks noGrp="1"/>
          </p:cNvSpPr>
          <p:nvPr>
            <p:ph type="sldNum" sz="quarter" idx="15"/>
          </p:nvPr>
        </p:nvSpPr>
        <p:spPr/>
        <p:txBody>
          <a:bodyPr/>
          <a:lstStyle/>
          <a:p>
            <a:fld id="{7F8EB60C-7CC2-49F0-B2EE-C81F067DE041}" type="slidenum">
              <a:rPr lang="en-US" smtClean="0"/>
              <a:pPr/>
              <a:t>‹#›</a:t>
            </a:fld>
            <a:endParaRPr lang="en-US"/>
          </a:p>
        </p:txBody>
      </p:sp>
      <p:sp>
        <p:nvSpPr>
          <p:cNvPr id="2" name="Title 1">
            <a:extLst>
              <a:ext uri="{FF2B5EF4-FFF2-40B4-BE49-F238E27FC236}">
                <a16:creationId xmlns:a16="http://schemas.microsoft.com/office/drawing/2014/main" id="{787A3B91-2F6B-4CA8-BBBA-DFB799A7A56B}"/>
              </a:ext>
            </a:extLst>
          </p:cNvPr>
          <p:cNvSpPr>
            <a:spLocks noGrp="1"/>
          </p:cNvSpPr>
          <p:nvPr>
            <p:ph type="title"/>
          </p:nvPr>
        </p:nvSpPr>
        <p:spPr>
          <a:xfrm>
            <a:off x="349201" y="346108"/>
            <a:ext cx="8873794" cy="498598"/>
          </a:xfrm>
        </p:spPr>
        <p:txBody>
          <a:bodyPr/>
          <a:lstStyle/>
          <a:p>
            <a:r>
              <a:rPr lang="en-US"/>
              <a:t>Click to edit Master title style</a:t>
            </a:r>
          </a:p>
        </p:txBody>
      </p:sp>
      <p:sp>
        <p:nvSpPr>
          <p:cNvPr id="7" name="Subtitle">
            <a:extLst>
              <a:ext uri="{FF2B5EF4-FFF2-40B4-BE49-F238E27FC236}">
                <a16:creationId xmlns:a16="http://schemas.microsoft.com/office/drawing/2014/main" id="{D6A2D405-2B18-4C9F-9DCE-9782B35E4BB5}"/>
              </a:ext>
            </a:extLst>
          </p:cNvPr>
          <p:cNvSpPr>
            <a:spLocks noGrp="1"/>
          </p:cNvSpPr>
          <p:nvPr>
            <p:ph type="body" sz="quarter" idx="13" hasCustomPrompt="1"/>
          </p:nvPr>
        </p:nvSpPr>
        <p:spPr>
          <a:xfrm>
            <a:off x="362282" y="1234800"/>
            <a:ext cx="8873793" cy="551090"/>
          </a:xfrm>
        </p:spPr>
        <p:txBody>
          <a:bodyPr wrap="square" tIns="180000">
            <a:spAutoFit/>
          </a:bodyPr>
          <a:lstStyle>
            <a:lvl1pPr>
              <a:defRPr sz="2400">
                <a:latin typeface="GT Sectra Fine Rg" panose="00000500000000000000" pitchFamily="50" charset="0"/>
              </a:defRPr>
            </a:lvl1pPr>
          </a:lstStyle>
          <a:p>
            <a:pPr lvl="0"/>
            <a:r>
              <a:rPr lang="en-US"/>
              <a:t>Insert subtitle here at 24 </a:t>
            </a:r>
            <a:r>
              <a:rPr lang="en-US" err="1"/>
              <a:t>pt</a:t>
            </a:r>
            <a:r>
              <a:rPr lang="en-US"/>
              <a:t> and align to the baseline of the title</a:t>
            </a:r>
          </a:p>
        </p:txBody>
      </p:sp>
      <p:sp>
        <p:nvSpPr>
          <p:cNvPr id="6" name="Text Placeholder 1">
            <a:extLst>
              <a:ext uri="{FF2B5EF4-FFF2-40B4-BE49-F238E27FC236}">
                <a16:creationId xmlns:a16="http://schemas.microsoft.com/office/drawing/2014/main" id="{DDAC503A-6438-4F4D-8CAA-8C78A2F5DDD4}"/>
              </a:ext>
            </a:extLst>
          </p:cNvPr>
          <p:cNvSpPr>
            <a:spLocks noGrp="1"/>
          </p:cNvSpPr>
          <p:nvPr>
            <p:ph type="body" sz="quarter" idx="12"/>
          </p:nvPr>
        </p:nvSpPr>
        <p:spPr>
          <a:xfrm>
            <a:off x="381000" y="2214000"/>
            <a:ext cx="8855075" cy="382802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ources">
            <a:extLst>
              <a:ext uri="{FF2B5EF4-FFF2-40B4-BE49-F238E27FC236}">
                <a16:creationId xmlns:a16="http://schemas.microsoft.com/office/drawing/2014/main" id="{A6308600-CF44-4BC5-97D1-F92ED9336D51}"/>
              </a:ext>
            </a:extLst>
          </p:cNvPr>
          <p:cNvSpPr>
            <a:spLocks noGrp="1"/>
          </p:cNvSpPr>
          <p:nvPr>
            <p:ph type="body" sz="quarter" idx="16" hasCustomPrompt="1"/>
          </p:nvPr>
        </p:nvSpPr>
        <p:spPr>
          <a:xfrm>
            <a:off x="980550" y="6471584"/>
            <a:ext cx="6287026" cy="138499"/>
          </a:xfrm>
        </p:spPr>
        <p:txBody>
          <a:bodyPr wrap="square" anchor="b">
            <a:spAutoFit/>
          </a:bodyPr>
          <a:lstStyle>
            <a:lvl1pPr>
              <a:spcBef>
                <a:spcPts val="0"/>
              </a:spcBef>
              <a:defRPr sz="900" i="1">
                <a:latin typeface="+mn-lt"/>
              </a:defRPr>
            </a:lvl1pPr>
          </a:lstStyle>
          <a:p>
            <a:pPr lvl="0"/>
            <a:r>
              <a:rPr lang="en-US"/>
              <a:t>Insert sources</a:t>
            </a:r>
          </a:p>
        </p:txBody>
      </p:sp>
    </p:spTree>
    <p:extLst>
      <p:ext uri="{BB962C8B-B14F-4D97-AF65-F5344CB8AC3E}">
        <p14:creationId xmlns:p14="http://schemas.microsoft.com/office/powerpoint/2010/main" val="8539081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2101BEC-F806-48FE-994A-920D3681A51D}"/>
              </a:ext>
            </a:extLst>
          </p:cNvPr>
          <p:cNvSpPr>
            <a:spLocks noGrp="1"/>
          </p:cNvSpPr>
          <p:nvPr>
            <p:ph type="ftr" sz="quarter" idx="14"/>
          </p:nvPr>
        </p:nvSpPr>
        <p:spPr/>
        <p:txBody>
          <a:bodyPr/>
          <a:lstStyle/>
          <a:p>
            <a:r>
              <a:rPr lang="en-US"/>
              <a:t>Copyright © 2021 Accenture. All rights reserved.</a:t>
            </a:r>
          </a:p>
        </p:txBody>
      </p:sp>
      <p:sp>
        <p:nvSpPr>
          <p:cNvPr id="8" name="Slide Number Placeholder 7">
            <a:extLst>
              <a:ext uri="{FF2B5EF4-FFF2-40B4-BE49-F238E27FC236}">
                <a16:creationId xmlns:a16="http://schemas.microsoft.com/office/drawing/2014/main" id="{C091E3F4-3E4E-4572-878D-B0FAE5138114}"/>
              </a:ext>
            </a:extLst>
          </p:cNvPr>
          <p:cNvSpPr>
            <a:spLocks noGrp="1"/>
          </p:cNvSpPr>
          <p:nvPr>
            <p:ph type="sldNum" sz="quarter" idx="15"/>
          </p:nvPr>
        </p:nvSpPr>
        <p:spPr/>
        <p:txBody>
          <a:bodyPr/>
          <a:lstStyle/>
          <a:p>
            <a:fld id="{7F8EB60C-7CC2-49F0-B2EE-C81F067DE041}" type="slidenum">
              <a:rPr lang="en-US" smtClean="0"/>
              <a:pPr/>
              <a:t>‹#›</a:t>
            </a:fld>
            <a:endParaRPr lang="en-US"/>
          </a:p>
        </p:txBody>
      </p:sp>
      <p:sp>
        <p:nvSpPr>
          <p:cNvPr id="3" name="Title 2">
            <a:extLst>
              <a:ext uri="{FF2B5EF4-FFF2-40B4-BE49-F238E27FC236}">
                <a16:creationId xmlns:a16="http://schemas.microsoft.com/office/drawing/2014/main" id="{F88E1145-BC12-44E3-BD17-AF2072ACC704}"/>
              </a:ext>
            </a:extLst>
          </p:cNvPr>
          <p:cNvSpPr>
            <a:spLocks noGrp="1"/>
          </p:cNvSpPr>
          <p:nvPr>
            <p:ph type="title"/>
          </p:nvPr>
        </p:nvSpPr>
        <p:spPr/>
        <p:txBody>
          <a:bodyPr/>
          <a:lstStyle/>
          <a:p>
            <a:r>
              <a:rPr lang="en-US"/>
              <a:t>Click to edit Master title style</a:t>
            </a:r>
          </a:p>
        </p:txBody>
      </p:sp>
      <p:sp>
        <p:nvSpPr>
          <p:cNvPr id="6" name="Text Placeholder 1">
            <a:extLst>
              <a:ext uri="{FF2B5EF4-FFF2-40B4-BE49-F238E27FC236}">
                <a16:creationId xmlns:a16="http://schemas.microsoft.com/office/drawing/2014/main" id="{DDAC503A-6438-4F4D-8CAA-8C78A2F5DDD4}"/>
              </a:ext>
            </a:extLst>
          </p:cNvPr>
          <p:cNvSpPr>
            <a:spLocks noGrp="1"/>
          </p:cNvSpPr>
          <p:nvPr>
            <p:ph type="body" sz="quarter" idx="12"/>
          </p:nvPr>
        </p:nvSpPr>
        <p:spPr>
          <a:xfrm>
            <a:off x="379500" y="1717675"/>
            <a:ext cx="5526000" cy="43243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
            <a:extLst>
              <a:ext uri="{FF2B5EF4-FFF2-40B4-BE49-F238E27FC236}">
                <a16:creationId xmlns:a16="http://schemas.microsoft.com/office/drawing/2014/main" id="{90B0F4AD-13EA-465B-8CCF-8FB4C1FB53E5}"/>
              </a:ext>
            </a:extLst>
          </p:cNvPr>
          <p:cNvSpPr>
            <a:spLocks noGrp="1"/>
          </p:cNvSpPr>
          <p:nvPr>
            <p:ph type="body" sz="quarter" idx="13"/>
          </p:nvPr>
        </p:nvSpPr>
        <p:spPr>
          <a:xfrm>
            <a:off x="6284913" y="1717675"/>
            <a:ext cx="5526000" cy="43243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ources">
            <a:extLst>
              <a:ext uri="{FF2B5EF4-FFF2-40B4-BE49-F238E27FC236}">
                <a16:creationId xmlns:a16="http://schemas.microsoft.com/office/drawing/2014/main" id="{A21034EE-4120-4833-87EF-46C30CAD4E66}"/>
              </a:ext>
            </a:extLst>
          </p:cNvPr>
          <p:cNvSpPr>
            <a:spLocks noGrp="1"/>
          </p:cNvSpPr>
          <p:nvPr>
            <p:ph type="body" sz="quarter" idx="16" hasCustomPrompt="1"/>
          </p:nvPr>
        </p:nvSpPr>
        <p:spPr>
          <a:xfrm>
            <a:off x="980550" y="6471584"/>
            <a:ext cx="6287026" cy="138499"/>
          </a:xfrm>
        </p:spPr>
        <p:txBody>
          <a:bodyPr wrap="square" anchor="b">
            <a:spAutoFit/>
          </a:bodyPr>
          <a:lstStyle>
            <a:lvl1pPr>
              <a:spcBef>
                <a:spcPts val="0"/>
              </a:spcBef>
              <a:defRPr sz="900" i="1">
                <a:latin typeface="+mn-lt"/>
              </a:defRPr>
            </a:lvl1pPr>
          </a:lstStyle>
          <a:p>
            <a:pPr lvl="0"/>
            <a:r>
              <a:rPr lang="en-US"/>
              <a:t>Insert sources</a:t>
            </a:r>
          </a:p>
        </p:txBody>
      </p:sp>
    </p:spTree>
    <p:extLst>
      <p:ext uri="{BB962C8B-B14F-4D97-AF65-F5344CB8AC3E}">
        <p14:creationId xmlns:p14="http://schemas.microsoft.com/office/powerpoint/2010/main" val="3367357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B">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0B1AF1-448E-445C-916C-C5D69F03FD10}"/>
              </a:ext>
            </a:extLst>
          </p:cNvPr>
          <p:cNvPicPr>
            <a:picLocks noChangeAspect="1"/>
          </p:cNvPicPr>
          <p:nvPr userDrawn="1"/>
        </p:nvPicPr>
        <p:blipFill>
          <a:blip r:embed="rId2"/>
          <a:stretch>
            <a:fillRect/>
          </a:stretch>
        </p:blipFill>
        <p:spPr>
          <a:xfrm>
            <a:off x="2956560" y="0"/>
            <a:ext cx="9235440" cy="6858000"/>
          </a:xfrm>
          <a:prstGeom prst="rect">
            <a:avLst/>
          </a:prstGeom>
        </p:spPr>
      </p:pic>
      <p:pic>
        <p:nvPicPr>
          <p:cNvPr id="7" name="Accenture Logo" descr="Accenture Logo">
            <a:extLst>
              <a:ext uri="{FF2B5EF4-FFF2-40B4-BE49-F238E27FC236}">
                <a16:creationId xmlns:a16="http://schemas.microsoft.com/office/drawing/2014/main" id="{136F2039-1147-4CAD-A4CD-5AEEC5D584DB}"/>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89104" y="5867400"/>
            <a:ext cx="1684965" cy="444500"/>
          </a:xfrm>
          <a:prstGeom prst="rect">
            <a:avLst/>
          </a:prstGeom>
        </p:spPr>
      </p:pic>
      <p:pic>
        <p:nvPicPr>
          <p:cNvPr id="5" name="Graphic 4">
            <a:extLst>
              <a:ext uri="{FF2B5EF4-FFF2-40B4-BE49-F238E27FC236}">
                <a16:creationId xmlns:a16="http://schemas.microsoft.com/office/drawing/2014/main" id="{FEA2F3B9-35E6-4B68-9C57-455D721F18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89104" y="1863824"/>
            <a:ext cx="3849412" cy="2419270"/>
          </a:xfrm>
          <a:prstGeom prst="rect">
            <a:avLst/>
          </a:prstGeom>
        </p:spPr>
      </p:pic>
      <p:pic>
        <p:nvPicPr>
          <p:cNvPr id="14" name="Graphic 13">
            <a:extLst>
              <a:ext uri="{FF2B5EF4-FFF2-40B4-BE49-F238E27FC236}">
                <a16:creationId xmlns:a16="http://schemas.microsoft.com/office/drawing/2014/main" id="{8180BCBD-6CE8-4E26-A26A-1F6227004F6B}"/>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14988" t="4259" r="50004" b="47037"/>
          <a:stretch/>
        </p:blipFill>
        <p:spPr>
          <a:xfrm>
            <a:off x="4851835" y="903136"/>
            <a:ext cx="6463865" cy="5059514"/>
          </a:xfrm>
          <a:prstGeom prst="rect">
            <a:avLst/>
          </a:prstGeom>
        </p:spPr>
      </p:pic>
    </p:spTree>
    <p:extLst>
      <p:ext uri="{BB962C8B-B14F-4D97-AF65-F5344CB8AC3E}">
        <p14:creationId xmlns:p14="http://schemas.microsoft.com/office/powerpoint/2010/main" val="18658169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Columns w/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BA0DACA-9534-4811-8944-B406E3420F08}"/>
              </a:ext>
            </a:extLst>
          </p:cNvPr>
          <p:cNvSpPr>
            <a:spLocks noGrp="1"/>
          </p:cNvSpPr>
          <p:nvPr>
            <p:ph type="ftr" sz="quarter" idx="15"/>
          </p:nvPr>
        </p:nvSpPr>
        <p:spPr/>
        <p:txBody>
          <a:bodyPr/>
          <a:lstStyle/>
          <a:p>
            <a:r>
              <a:rPr lang="en-US"/>
              <a:t>Copyright © 2021 Accenture. All rights reserved.</a:t>
            </a:r>
          </a:p>
        </p:txBody>
      </p:sp>
      <p:sp>
        <p:nvSpPr>
          <p:cNvPr id="9" name="Slide Number Placeholder 8">
            <a:extLst>
              <a:ext uri="{FF2B5EF4-FFF2-40B4-BE49-F238E27FC236}">
                <a16:creationId xmlns:a16="http://schemas.microsoft.com/office/drawing/2014/main" id="{CD13C721-6786-4EED-8E96-C5E819CC3BA5}"/>
              </a:ext>
            </a:extLst>
          </p:cNvPr>
          <p:cNvSpPr>
            <a:spLocks noGrp="1"/>
          </p:cNvSpPr>
          <p:nvPr>
            <p:ph type="sldNum" sz="quarter" idx="16"/>
          </p:nvPr>
        </p:nvSpPr>
        <p:spPr/>
        <p:txBody>
          <a:bodyPr/>
          <a:lstStyle/>
          <a:p>
            <a:fld id="{7F8EB60C-7CC2-49F0-B2EE-C81F067DE041}" type="slidenum">
              <a:rPr lang="en-US" smtClean="0"/>
              <a:pPr/>
              <a:t>‹#›</a:t>
            </a:fld>
            <a:endParaRPr lang="en-US"/>
          </a:p>
        </p:txBody>
      </p:sp>
      <p:sp>
        <p:nvSpPr>
          <p:cNvPr id="3" name="Title 2">
            <a:extLst>
              <a:ext uri="{FF2B5EF4-FFF2-40B4-BE49-F238E27FC236}">
                <a16:creationId xmlns:a16="http://schemas.microsoft.com/office/drawing/2014/main" id="{96E4782D-1F19-49EC-833A-C1C7441D6371}"/>
              </a:ext>
            </a:extLst>
          </p:cNvPr>
          <p:cNvSpPr>
            <a:spLocks noGrp="1"/>
          </p:cNvSpPr>
          <p:nvPr>
            <p:ph type="title"/>
          </p:nvPr>
        </p:nvSpPr>
        <p:spPr/>
        <p:txBody>
          <a:bodyPr/>
          <a:lstStyle/>
          <a:p>
            <a:r>
              <a:rPr lang="en-US"/>
              <a:t>Click to edit Master title style</a:t>
            </a:r>
          </a:p>
        </p:txBody>
      </p:sp>
      <p:sp>
        <p:nvSpPr>
          <p:cNvPr id="8" name="Subtitle">
            <a:extLst>
              <a:ext uri="{FF2B5EF4-FFF2-40B4-BE49-F238E27FC236}">
                <a16:creationId xmlns:a16="http://schemas.microsoft.com/office/drawing/2014/main" id="{B2A11E5B-C2C9-4D35-B53E-E341B6F55114}"/>
              </a:ext>
            </a:extLst>
          </p:cNvPr>
          <p:cNvSpPr>
            <a:spLocks noGrp="1"/>
          </p:cNvSpPr>
          <p:nvPr>
            <p:ph type="body" sz="quarter" idx="14" hasCustomPrompt="1"/>
          </p:nvPr>
        </p:nvSpPr>
        <p:spPr>
          <a:xfrm>
            <a:off x="362282" y="1234800"/>
            <a:ext cx="11460163" cy="551090"/>
          </a:xfrm>
        </p:spPr>
        <p:txBody>
          <a:bodyPr tIns="180000">
            <a:spAutoFit/>
          </a:bodyPr>
          <a:lstStyle>
            <a:lvl1pPr>
              <a:defRPr sz="2400">
                <a:latin typeface="GT Sectra Fine Rg" panose="00000500000000000000" pitchFamily="50" charset="0"/>
              </a:defRPr>
            </a:lvl1pPr>
          </a:lstStyle>
          <a:p>
            <a:pPr lvl="0"/>
            <a:r>
              <a:rPr lang="en-US"/>
              <a:t>Insert subtitle here at 24 </a:t>
            </a:r>
            <a:r>
              <a:rPr lang="en-US" err="1"/>
              <a:t>pt</a:t>
            </a:r>
            <a:r>
              <a:rPr lang="en-US"/>
              <a:t> and align to the baseline of the title</a:t>
            </a:r>
          </a:p>
        </p:txBody>
      </p:sp>
      <p:sp>
        <p:nvSpPr>
          <p:cNvPr id="6" name="Text Placeholder 1">
            <a:extLst>
              <a:ext uri="{FF2B5EF4-FFF2-40B4-BE49-F238E27FC236}">
                <a16:creationId xmlns:a16="http://schemas.microsoft.com/office/drawing/2014/main" id="{DDAC503A-6438-4F4D-8CAA-8C78A2F5DDD4}"/>
              </a:ext>
            </a:extLst>
          </p:cNvPr>
          <p:cNvSpPr>
            <a:spLocks noGrp="1"/>
          </p:cNvSpPr>
          <p:nvPr>
            <p:ph type="body" sz="quarter" idx="12"/>
          </p:nvPr>
        </p:nvSpPr>
        <p:spPr>
          <a:xfrm>
            <a:off x="379500" y="2214000"/>
            <a:ext cx="5526000" cy="382802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
            <a:extLst>
              <a:ext uri="{FF2B5EF4-FFF2-40B4-BE49-F238E27FC236}">
                <a16:creationId xmlns:a16="http://schemas.microsoft.com/office/drawing/2014/main" id="{90B0F4AD-13EA-465B-8CCF-8FB4C1FB53E5}"/>
              </a:ext>
            </a:extLst>
          </p:cNvPr>
          <p:cNvSpPr>
            <a:spLocks noGrp="1"/>
          </p:cNvSpPr>
          <p:nvPr>
            <p:ph type="body" sz="quarter" idx="13"/>
          </p:nvPr>
        </p:nvSpPr>
        <p:spPr>
          <a:xfrm>
            <a:off x="6284913" y="2214000"/>
            <a:ext cx="5526000" cy="382802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ources">
            <a:extLst>
              <a:ext uri="{FF2B5EF4-FFF2-40B4-BE49-F238E27FC236}">
                <a16:creationId xmlns:a16="http://schemas.microsoft.com/office/drawing/2014/main" id="{04DFEC96-1783-4369-9F57-213BEE0F50D0}"/>
              </a:ext>
            </a:extLst>
          </p:cNvPr>
          <p:cNvSpPr>
            <a:spLocks noGrp="1"/>
          </p:cNvSpPr>
          <p:nvPr>
            <p:ph type="body" sz="quarter" idx="17" hasCustomPrompt="1"/>
          </p:nvPr>
        </p:nvSpPr>
        <p:spPr>
          <a:xfrm>
            <a:off x="980550" y="6471584"/>
            <a:ext cx="6287026" cy="138499"/>
          </a:xfrm>
        </p:spPr>
        <p:txBody>
          <a:bodyPr wrap="square" anchor="b">
            <a:spAutoFit/>
          </a:bodyPr>
          <a:lstStyle>
            <a:lvl1pPr>
              <a:spcBef>
                <a:spcPts val="0"/>
              </a:spcBef>
              <a:defRPr sz="900" i="1">
                <a:latin typeface="+mn-lt"/>
              </a:defRPr>
            </a:lvl1pPr>
          </a:lstStyle>
          <a:p>
            <a:pPr lvl="0"/>
            <a:r>
              <a:rPr lang="en-US"/>
              <a:t>Insert sources</a:t>
            </a:r>
          </a:p>
        </p:txBody>
      </p:sp>
    </p:spTree>
    <p:extLst>
      <p:ext uri="{BB962C8B-B14F-4D97-AF65-F5344CB8AC3E}">
        <p14:creationId xmlns:p14="http://schemas.microsoft.com/office/powerpoint/2010/main" val="777214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699DE9F-C225-40FA-A520-5E4A4BF4051B}"/>
              </a:ext>
            </a:extLst>
          </p:cNvPr>
          <p:cNvSpPr>
            <a:spLocks noGrp="1"/>
          </p:cNvSpPr>
          <p:nvPr>
            <p:ph type="ftr" sz="quarter" idx="15"/>
          </p:nvPr>
        </p:nvSpPr>
        <p:spPr/>
        <p:txBody>
          <a:bodyPr/>
          <a:lstStyle/>
          <a:p>
            <a:r>
              <a:rPr lang="en-US"/>
              <a:t>Copyright © 2021 Accenture. All rights reserved.</a:t>
            </a:r>
          </a:p>
        </p:txBody>
      </p:sp>
      <p:sp>
        <p:nvSpPr>
          <p:cNvPr id="9" name="Slide Number Placeholder 8">
            <a:extLst>
              <a:ext uri="{FF2B5EF4-FFF2-40B4-BE49-F238E27FC236}">
                <a16:creationId xmlns:a16="http://schemas.microsoft.com/office/drawing/2014/main" id="{9BF2E42C-458A-44BF-B645-B8081642845A}"/>
              </a:ext>
            </a:extLst>
          </p:cNvPr>
          <p:cNvSpPr>
            <a:spLocks noGrp="1"/>
          </p:cNvSpPr>
          <p:nvPr>
            <p:ph type="sldNum" sz="quarter" idx="16"/>
          </p:nvPr>
        </p:nvSpPr>
        <p:spPr/>
        <p:txBody>
          <a:bodyPr/>
          <a:lstStyle/>
          <a:p>
            <a:fld id="{7F8EB60C-7CC2-49F0-B2EE-C81F067DE041}" type="slidenum">
              <a:rPr lang="en-US" smtClean="0"/>
              <a:pPr/>
              <a:t>‹#›</a:t>
            </a:fld>
            <a:endParaRPr lang="en-US"/>
          </a:p>
        </p:txBody>
      </p:sp>
      <p:sp>
        <p:nvSpPr>
          <p:cNvPr id="3" name="Title 2">
            <a:extLst>
              <a:ext uri="{FF2B5EF4-FFF2-40B4-BE49-F238E27FC236}">
                <a16:creationId xmlns:a16="http://schemas.microsoft.com/office/drawing/2014/main" id="{8F183FF8-54AB-4D43-9E56-4326212F33D0}"/>
              </a:ext>
            </a:extLst>
          </p:cNvPr>
          <p:cNvSpPr>
            <a:spLocks noGrp="1"/>
          </p:cNvSpPr>
          <p:nvPr>
            <p:ph type="title"/>
          </p:nvPr>
        </p:nvSpPr>
        <p:spPr/>
        <p:txBody>
          <a:bodyPr/>
          <a:lstStyle/>
          <a:p>
            <a:r>
              <a:rPr lang="en-US"/>
              <a:t>Click to edit Master title style</a:t>
            </a:r>
          </a:p>
        </p:txBody>
      </p:sp>
      <p:sp>
        <p:nvSpPr>
          <p:cNvPr id="6" name="Text Placeholder 1">
            <a:extLst>
              <a:ext uri="{FF2B5EF4-FFF2-40B4-BE49-F238E27FC236}">
                <a16:creationId xmlns:a16="http://schemas.microsoft.com/office/drawing/2014/main" id="{DDAC503A-6438-4F4D-8CAA-8C78A2F5DDD4}"/>
              </a:ext>
            </a:extLst>
          </p:cNvPr>
          <p:cNvSpPr>
            <a:spLocks noGrp="1"/>
          </p:cNvSpPr>
          <p:nvPr>
            <p:ph type="body" sz="quarter" idx="12"/>
          </p:nvPr>
        </p:nvSpPr>
        <p:spPr>
          <a:xfrm>
            <a:off x="379500" y="1717675"/>
            <a:ext cx="3560675" cy="43243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
            <a:extLst>
              <a:ext uri="{FF2B5EF4-FFF2-40B4-BE49-F238E27FC236}">
                <a16:creationId xmlns:a16="http://schemas.microsoft.com/office/drawing/2014/main" id="{90B0F4AD-13EA-465B-8CCF-8FB4C1FB53E5}"/>
              </a:ext>
            </a:extLst>
          </p:cNvPr>
          <p:cNvSpPr>
            <a:spLocks noGrp="1"/>
          </p:cNvSpPr>
          <p:nvPr>
            <p:ph type="body" sz="quarter" idx="13"/>
          </p:nvPr>
        </p:nvSpPr>
        <p:spPr>
          <a:xfrm>
            <a:off x="4316413" y="1717675"/>
            <a:ext cx="3560675" cy="43243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FC2C5888-6750-49EC-8C05-C5BF059C529D}"/>
              </a:ext>
            </a:extLst>
          </p:cNvPr>
          <p:cNvSpPr>
            <a:spLocks noGrp="1"/>
          </p:cNvSpPr>
          <p:nvPr>
            <p:ph type="body" sz="quarter" idx="14"/>
          </p:nvPr>
        </p:nvSpPr>
        <p:spPr>
          <a:xfrm>
            <a:off x="8248737" y="1717675"/>
            <a:ext cx="3560675" cy="43243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ources">
            <a:extLst>
              <a:ext uri="{FF2B5EF4-FFF2-40B4-BE49-F238E27FC236}">
                <a16:creationId xmlns:a16="http://schemas.microsoft.com/office/drawing/2014/main" id="{042C1C24-F525-4434-9D19-2FB0DAC7FC4F}"/>
              </a:ext>
            </a:extLst>
          </p:cNvPr>
          <p:cNvSpPr>
            <a:spLocks noGrp="1"/>
          </p:cNvSpPr>
          <p:nvPr>
            <p:ph type="body" sz="quarter" idx="17" hasCustomPrompt="1"/>
          </p:nvPr>
        </p:nvSpPr>
        <p:spPr>
          <a:xfrm>
            <a:off x="980550" y="6471584"/>
            <a:ext cx="6287026" cy="138499"/>
          </a:xfrm>
        </p:spPr>
        <p:txBody>
          <a:bodyPr wrap="square" anchor="b">
            <a:spAutoFit/>
          </a:bodyPr>
          <a:lstStyle>
            <a:lvl1pPr>
              <a:spcBef>
                <a:spcPts val="0"/>
              </a:spcBef>
              <a:defRPr sz="900" i="1">
                <a:latin typeface="+mn-lt"/>
              </a:defRPr>
            </a:lvl1pPr>
          </a:lstStyle>
          <a:p>
            <a:pPr lvl="0"/>
            <a:r>
              <a:rPr lang="en-US"/>
              <a:t>Insert sources</a:t>
            </a:r>
          </a:p>
        </p:txBody>
      </p:sp>
    </p:spTree>
    <p:extLst>
      <p:ext uri="{BB962C8B-B14F-4D97-AF65-F5344CB8AC3E}">
        <p14:creationId xmlns:p14="http://schemas.microsoft.com/office/powerpoint/2010/main" val="30905878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Columns w/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1F855A3-4712-4AAE-985B-CA1C87DA28D5}"/>
              </a:ext>
            </a:extLst>
          </p:cNvPr>
          <p:cNvSpPr>
            <a:spLocks noGrp="1"/>
          </p:cNvSpPr>
          <p:nvPr>
            <p:ph type="ftr" sz="quarter" idx="16"/>
          </p:nvPr>
        </p:nvSpPr>
        <p:spPr/>
        <p:txBody>
          <a:bodyPr/>
          <a:lstStyle/>
          <a:p>
            <a:r>
              <a:rPr lang="en-US"/>
              <a:t>Copyright © 2021 Accenture. All rights reserved.</a:t>
            </a:r>
          </a:p>
        </p:txBody>
      </p:sp>
      <p:sp>
        <p:nvSpPr>
          <p:cNvPr id="10" name="Slide Number Placeholder 9">
            <a:extLst>
              <a:ext uri="{FF2B5EF4-FFF2-40B4-BE49-F238E27FC236}">
                <a16:creationId xmlns:a16="http://schemas.microsoft.com/office/drawing/2014/main" id="{668EBC0D-9CAC-4A6E-8B25-0FD13501F56E}"/>
              </a:ext>
            </a:extLst>
          </p:cNvPr>
          <p:cNvSpPr>
            <a:spLocks noGrp="1"/>
          </p:cNvSpPr>
          <p:nvPr>
            <p:ph type="sldNum" sz="quarter" idx="17"/>
          </p:nvPr>
        </p:nvSpPr>
        <p:spPr/>
        <p:txBody>
          <a:bodyPr/>
          <a:lstStyle/>
          <a:p>
            <a:fld id="{7F8EB60C-7CC2-49F0-B2EE-C81F067DE041}" type="slidenum">
              <a:rPr lang="en-US" smtClean="0"/>
              <a:pPr/>
              <a:t>‹#›</a:t>
            </a:fld>
            <a:endParaRPr lang="en-US"/>
          </a:p>
        </p:txBody>
      </p:sp>
      <p:sp>
        <p:nvSpPr>
          <p:cNvPr id="4" name="Title 3">
            <a:extLst>
              <a:ext uri="{FF2B5EF4-FFF2-40B4-BE49-F238E27FC236}">
                <a16:creationId xmlns:a16="http://schemas.microsoft.com/office/drawing/2014/main" id="{EBF47C64-B275-4AFB-8F19-CACB687543FA}"/>
              </a:ext>
            </a:extLst>
          </p:cNvPr>
          <p:cNvSpPr>
            <a:spLocks noGrp="1"/>
          </p:cNvSpPr>
          <p:nvPr>
            <p:ph type="title"/>
          </p:nvPr>
        </p:nvSpPr>
        <p:spPr/>
        <p:txBody>
          <a:bodyPr/>
          <a:lstStyle/>
          <a:p>
            <a:r>
              <a:rPr lang="en-US"/>
              <a:t>Click to edit Master title style</a:t>
            </a:r>
          </a:p>
        </p:txBody>
      </p:sp>
      <p:sp>
        <p:nvSpPr>
          <p:cNvPr id="9" name="Subtitle">
            <a:extLst>
              <a:ext uri="{FF2B5EF4-FFF2-40B4-BE49-F238E27FC236}">
                <a16:creationId xmlns:a16="http://schemas.microsoft.com/office/drawing/2014/main" id="{B85F2A0C-23E9-4A49-B324-275E7CA20A0E}"/>
              </a:ext>
            </a:extLst>
          </p:cNvPr>
          <p:cNvSpPr>
            <a:spLocks noGrp="1"/>
          </p:cNvSpPr>
          <p:nvPr>
            <p:ph type="body" sz="quarter" idx="15" hasCustomPrompt="1"/>
          </p:nvPr>
        </p:nvSpPr>
        <p:spPr>
          <a:xfrm>
            <a:off x="362282" y="1234800"/>
            <a:ext cx="11460163" cy="551090"/>
          </a:xfrm>
        </p:spPr>
        <p:txBody>
          <a:bodyPr tIns="180000">
            <a:spAutoFit/>
          </a:bodyPr>
          <a:lstStyle>
            <a:lvl1pPr>
              <a:defRPr sz="2400">
                <a:latin typeface="GT Sectra Fine Rg" panose="00000500000000000000" pitchFamily="50" charset="0"/>
              </a:defRPr>
            </a:lvl1pPr>
          </a:lstStyle>
          <a:p>
            <a:pPr lvl="0"/>
            <a:r>
              <a:rPr lang="en-US"/>
              <a:t>Insert subtitle here at 24 </a:t>
            </a:r>
            <a:r>
              <a:rPr lang="en-US" err="1"/>
              <a:t>pt</a:t>
            </a:r>
            <a:r>
              <a:rPr lang="en-US"/>
              <a:t> and align to the baseline of the title</a:t>
            </a:r>
          </a:p>
        </p:txBody>
      </p:sp>
      <p:sp>
        <p:nvSpPr>
          <p:cNvPr id="6" name="Text Placeholder 1">
            <a:extLst>
              <a:ext uri="{FF2B5EF4-FFF2-40B4-BE49-F238E27FC236}">
                <a16:creationId xmlns:a16="http://schemas.microsoft.com/office/drawing/2014/main" id="{DDAC503A-6438-4F4D-8CAA-8C78A2F5DDD4}"/>
              </a:ext>
            </a:extLst>
          </p:cNvPr>
          <p:cNvSpPr>
            <a:spLocks noGrp="1"/>
          </p:cNvSpPr>
          <p:nvPr>
            <p:ph type="body" sz="quarter" idx="12"/>
          </p:nvPr>
        </p:nvSpPr>
        <p:spPr>
          <a:xfrm>
            <a:off x="379500" y="2214000"/>
            <a:ext cx="3560675" cy="382802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
            <a:extLst>
              <a:ext uri="{FF2B5EF4-FFF2-40B4-BE49-F238E27FC236}">
                <a16:creationId xmlns:a16="http://schemas.microsoft.com/office/drawing/2014/main" id="{90B0F4AD-13EA-465B-8CCF-8FB4C1FB53E5}"/>
              </a:ext>
            </a:extLst>
          </p:cNvPr>
          <p:cNvSpPr>
            <a:spLocks noGrp="1"/>
          </p:cNvSpPr>
          <p:nvPr>
            <p:ph type="body" sz="quarter" idx="13"/>
          </p:nvPr>
        </p:nvSpPr>
        <p:spPr>
          <a:xfrm>
            <a:off x="4316413" y="2214000"/>
            <a:ext cx="3560675" cy="382802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FC2C5888-6750-49EC-8C05-C5BF059C529D}"/>
              </a:ext>
            </a:extLst>
          </p:cNvPr>
          <p:cNvSpPr>
            <a:spLocks noGrp="1"/>
          </p:cNvSpPr>
          <p:nvPr>
            <p:ph type="body" sz="quarter" idx="14"/>
          </p:nvPr>
        </p:nvSpPr>
        <p:spPr>
          <a:xfrm>
            <a:off x="8248737" y="2214000"/>
            <a:ext cx="3560675" cy="382802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ources">
            <a:extLst>
              <a:ext uri="{FF2B5EF4-FFF2-40B4-BE49-F238E27FC236}">
                <a16:creationId xmlns:a16="http://schemas.microsoft.com/office/drawing/2014/main" id="{06AB5DC8-2704-4850-ACFF-815EAD433F31}"/>
              </a:ext>
            </a:extLst>
          </p:cNvPr>
          <p:cNvSpPr>
            <a:spLocks noGrp="1"/>
          </p:cNvSpPr>
          <p:nvPr>
            <p:ph type="body" sz="quarter" idx="18" hasCustomPrompt="1"/>
          </p:nvPr>
        </p:nvSpPr>
        <p:spPr>
          <a:xfrm>
            <a:off x="980550" y="6471584"/>
            <a:ext cx="6287026" cy="138499"/>
          </a:xfrm>
        </p:spPr>
        <p:txBody>
          <a:bodyPr wrap="square" anchor="b">
            <a:spAutoFit/>
          </a:bodyPr>
          <a:lstStyle>
            <a:lvl1pPr>
              <a:spcBef>
                <a:spcPts val="0"/>
              </a:spcBef>
              <a:defRPr sz="900" i="1">
                <a:latin typeface="+mn-lt"/>
              </a:defRPr>
            </a:lvl1pPr>
          </a:lstStyle>
          <a:p>
            <a:pPr lvl="0"/>
            <a:r>
              <a:rPr lang="en-US"/>
              <a:t>Insert sources</a:t>
            </a:r>
          </a:p>
        </p:txBody>
      </p:sp>
    </p:spTree>
    <p:extLst>
      <p:ext uri="{BB962C8B-B14F-4D97-AF65-F5344CB8AC3E}">
        <p14:creationId xmlns:p14="http://schemas.microsoft.com/office/powerpoint/2010/main" val="41073877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Keypoints – Numbers">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B9F7C3D-DE1D-45C3-8FEB-0530656BAE98}"/>
              </a:ext>
            </a:extLst>
          </p:cNvPr>
          <p:cNvSpPr>
            <a:spLocks noGrp="1"/>
          </p:cNvSpPr>
          <p:nvPr>
            <p:ph type="ftr" sz="quarter" idx="45"/>
          </p:nvPr>
        </p:nvSpPr>
        <p:spPr/>
        <p:txBody>
          <a:bodyPr/>
          <a:lstStyle/>
          <a:p>
            <a:pPr algn="r" defTabSz="228600">
              <a:spcAft>
                <a:spcPts val="1200"/>
              </a:spcAft>
              <a:defRPr/>
            </a:pPr>
            <a:r>
              <a:rPr lang="en-US"/>
              <a:t>Copyright © 2021 Accenture. All rights reserved.</a:t>
            </a:r>
          </a:p>
        </p:txBody>
      </p:sp>
      <p:sp>
        <p:nvSpPr>
          <p:cNvPr id="6" name="Slide Number Placeholder 5">
            <a:extLst>
              <a:ext uri="{FF2B5EF4-FFF2-40B4-BE49-F238E27FC236}">
                <a16:creationId xmlns:a16="http://schemas.microsoft.com/office/drawing/2014/main" id="{E1E72000-54E2-4676-917B-741ECA627B87}"/>
              </a:ext>
            </a:extLst>
          </p:cNvPr>
          <p:cNvSpPr>
            <a:spLocks noGrp="1"/>
          </p:cNvSpPr>
          <p:nvPr>
            <p:ph type="sldNum" sz="quarter" idx="46"/>
          </p:nvPr>
        </p:nvSpPr>
        <p:spPr/>
        <p:txBody>
          <a:bodyPr/>
          <a:lstStyle/>
          <a:p>
            <a:fld id="{D735D337-8C55-4B99-9AB7-D79F1CEFE5E7}" type="slidenum">
              <a:rPr lang="en-US" smtClean="0"/>
              <a:pPr/>
              <a:t>‹#›</a:t>
            </a:fld>
            <a:endParaRPr lang="en-US"/>
          </a:p>
        </p:txBody>
      </p:sp>
      <p:sp>
        <p:nvSpPr>
          <p:cNvPr id="2" name="Title 1">
            <a:extLst>
              <a:ext uri="{FF2B5EF4-FFF2-40B4-BE49-F238E27FC236}">
                <a16:creationId xmlns:a16="http://schemas.microsoft.com/office/drawing/2014/main" id="{61756441-9873-4521-8D16-899E9635CE89}"/>
              </a:ext>
            </a:extLst>
          </p:cNvPr>
          <p:cNvSpPr>
            <a:spLocks noGrp="1"/>
          </p:cNvSpPr>
          <p:nvPr>
            <p:ph type="title"/>
          </p:nvPr>
        </p:nvSpPr>
        <p:spPr/>
        <p:txBody>
          <a:bodyPr/>
          <a:lstStyle/>
          <a:p>
            <a:r>
              <a:rPr lang="en-US"/>
              <a:t>Click to edit Master title style</a:t>
            </a:r>
          </a:p>
        </p:txBody>
      </p:sp>
      <p:sp>
        <p:nvSpPr>
          <p:cNvPr id="9" name="Subtitle">
            <a:extLst>
              <a:ext uri="{FF2B5EF4-FFF2-40B4-BE49-F238E27FC236}">
                <a16:creationId xmlns:a16="http://schemas.microsoft.com/office/drawing/2014/main" id="{D0818C70-A8E1-4BE4-9EF2-0E79CEB29C4A}"/>
              </a:ext>
            </a:extLst>
          </p:cNvPr>
          <p:cNvSpPr>
            <a:spLocks noGrp="1"/>
          </p:cNvSpPr>
          <p:nvPr>
            <p:ph type="body" sz="quarter" idx="37" hasCustomPrompt="1"/>
          </p:nvPr>
        </p:nvSpPr>
        <p:spPr>
          <a:xfrm>
            <a:off x="363598" y="1234800"/>
            <a:ext cx="11458800" cy="551090"/>
          </a:xfrm>
          <a:prstGeom prst="rect">
            <a:avLst/>
          </a:prstGeom>
        </p:spPr>
        <p:txBody>
          <a:bodyPr wrap="square" lIns="0" tIns="180000" rIns="0" bIns="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400">
                <a:solidFill>
                  <a:schemeClr val="tx1"/>
                </a:solidFill>
                <a:latin typeface="GT Sectra Fine Rg" panose="00000500000000000000" pitchFamily="50" charset="0"/>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a:t>Insert subtitle here at 24 </a:t>
            </a:r>
            <a:r>
              <a:rPr lang="en-US" err="1"/>
              <a:t>pt</a:t>
            </a:r>
            <a:r>
              <a:rPr lang="en-US"/>
              <a:t> and align to the baseline of the title</a:t>
            </a:r>
          </a:p>
        </p:txBody>
      </p:sp>
      <p:sp>
        <p:nvSpPr>
          <p:cNvPr id="12" name="Number 1">
            <a:extLst>
              <a:ext uri="{FF2B5EF4-FFF2-40B4-BE49-F238E27FC236}">
                <a16:creationId xmlns:a16="http://schemas.microsoft.com/office/drawing/2014/main" id="{1B37E57C-1FF2-4EE3-9168-6499E7419111}"/>
              </a:ext>
            </a:extLst>
          </p:cNvPr>
          <p:cNvSpPr>
            <a:spLocks noGrp="1"/>
          </p:cNvSpPr>
          <p:nvPr>
            <p:ph type="body" sz="quarter" idx="47" hasCustomPrompt="1"/>
          </p:nvPr>
        </p:nvSpPr>
        <p:spPr>
          <a:xfrm>
            <a:off x="324542" y="2445181"/>
            <a:ext cx="512961" cy="830997"/>
          </a:xfrm>
        </p:spPr>
        <p:txBody>
          <a:bodyPr wrap="none">
            <a:spAutoFit/>
          </a:bodyPr>
          <a:lstStyle>
            <a:lvl1pPr algn="l">
              <a:defRPr sz="5400">
                <a:solidFill>
                  <a:schemeClr val="accent1"/>
                </a:solidFill>
                <a:latin typeface="+mj-lt"/>
              </a:defRPr>
            </a:lvl1pPr>
            <a:lvl2pPr>
              <a:defRPr sz="1800"/>
            </a:lvl2pPr>
            <a:lvl3pPr>
              <a:defRPr sz="1800"/>
            </a:lvl3pPr>
            <a:lvl4pPr>
              <a:defRPr sz="1400"/>
            </a:lvl4pPr>
            <a:lvl5pPr>
              <a:defRPr sz="1400"/>
            </a:lvl5pPr>
          </a:lstStyle>
          <a:p>
            <a:pPr lvl="0"/>
            <a:r>
              <a:rPr lang="en-US"/>
              <a:t>0</a:t>
            </a:r>
          </a:p>
        </p:txBody>
      </p:sp>
      <p:sp>
        <p:nvSpPr>
          <p:cNvPr id="7" name="Subhead 1">
            <a:extLst>
              <a:ext uri="{FF2B5EF4-FFF2-40B4-BE49-F238E27FC236}">
                <a16:creationId xmlns:a16="http://schemas.microsoft.com/office/drawing/2014/main" id="{1926B193-B868-48CA-990F-8C6716DB9CFA}"/>
              </a:ext>
            </a:extLst>
          </p:cNvPr>
          <p:cNvSpPr>
            <a:spLocks noGrp="1"/>
          </p:cNvSpPr>
          <p:nvPr>
            <p:ph type="body" sz="quarter" idx="50" hasCustomPrompt="1"/>
          </p:nvPr>
        </p:nvSpPr>
        <p:spPr>
          <a:xfrm>
            <a:off x="910109" y="2550261"/>
            <a:ext cx="3043500" cy="644281"/>
          </a:xfrm>
        </p:spPr>
        <p:txBody>
          <a:bodyPr anchor="ctr"/>
          <a:lstStyle/>
          <a:p>
            <a:pPr lvl="0"/>
            <a:r>
              <a:rPr lang="en-US"/>
              <a:t>Insert subhead minimum 18 pt</a:t>
            </a:r>
          </a:p>
        </p:txBody>
      </p:sp>
      <p:sp>
        <p:nvSpPr>
          <p:cNvPr id="18" name="Text Placeholder 1">
            <a:extLst>
              <a:ext uri="{FF2B5EF4-FFF2-40B4-BE49-F238E27FC236}">
                <a16:creationId xmlns:a16="http://schemas.microsoft.com/office/drawing/2014/main" id="{2F973F8C-96D5-4894-96E6-EB42D3132AD1}"/>
              </a:ext>
            </a:extLst>
          </p:cNvPr>
          <p:cNvSpPr>
            <a:spLocks noGrp="1"/>
          </p:cNvSpPr>
          <p:nvPr>
            <p:ph type="body" sz="quarter" idx="51" hasCustomPrompt="1"/>
          </p:nvPr>
        </p:nvSpPr>
        <p:spPr>
          <a:xfrm>
            <a:off x="363599" y="3419999"/>
            <a:ext cx="3595626" cy="2622025"/>
          </a:xfrm>
        </p:spPr>
        <p:txBody>
          <a:bodyPr/>
          <a:lstStyle>
            <a:lvl1pPr>
              <a:spcBef>
                <a:spcPts val="800"/>
              </a:spcBef>
              <a:defRPr sz="1800">
                <a:latin typeface="+mn-lt"/>
              </a:defRPr>
            </a:lvl1pPr>
            <a:lvl2pPr marL="180000" indent="-180000">
              <a:buFont typeface="Arial" panose="020B0604020202020204" pitchFamily="34" charset="0"/>
              <a:buChar char="•"/>
              <a:defRPr/>
            </a:lvl2pPr>
            <a:lvl3pPr marL="360000">
              <a:buFont typeface="Graphik" panose="020B0503030202060203" pitchFamily="34" charset="0"/>
              <a:buChar char="–"/>
              <a:defRPr sz="1600"/>
            </a:lvl3pPr>
            <a:lvl4pPr marL="540000">
              <a:buFont typeface="Arial" panose="020B0604020202020204" pitchFamily="34" charset="0"/>
              <a:buChar char="•"/>
              <a:defRPr/>
            </a:lvl4pPr>
          </a:lstStyle>
          <a:p>
            <a:pPr lvl="0"/>
            <a:r>
              <a:rPr lang="en-US"/>
              <a:t>Insert body text</a:t>
            </a:r>
          </a:p>
          <a:p>
            <a:pPr lvl="1"/>
            <a:r>
              <a:rPr lang="en-US"/>
              <a:t>Second level</a:t>
            </a:r>
          </a:p>
          <a:p>
            <a:pPr lvl="2"/>
            <a:r>
              <a:rPr lang="en-US"/>
              <a:t>Third level</a:t>
            </a:r>
          </a:p>
          <a:p>
            <a:pPr lvl="3"/>
            <a:r>
              <a:rPr lang="en-US"/>
              <a:t>Fourth level</a:t>
            </a:r>
          </a:p>
        </p:txBody>
      </p:sp>
      <p:sp>
        <p:nvSpPr>
          <p:cNvPr id="19" name="Number 2">
            <a:extLst>
              <a:ext uri="{FF2B5EF4-FFF2-40B4-BE49-F238E27FC236}">
                <a16:creationId xmlns:a16="http://schemas.microsoft.com/office/drawing/2014/main" id="{B5E11C6D-3A0C-4C94-B1F3-1F9A851D0941}"/>
              </a:ext>
            </a:extLst>
          </p:cNvPr>
          <p:cNvSpPr>
            <a:spLocks noGrp="1"/>
          </p:cNvSpPr>
          <p:nvPr>
            <p:ph type="body" sz="quarter" idx="52" hasCustomPrompt="1"/>
          </p:nvPr>
        </p:nvSpPr>
        <p:spPr>
          <a:xfrm>
            <a:off x="4254949" y="2445181"/>
            <a:ext cx="512961" cy="830997"/>
          </a:xfrm>
        </p:spPr>
        <p:txBody>
          <a:bodyPr wrap="none">
            <a:spAutoFit/>
          </a:bodyPr>
          <a:lstStyle>
            <a:lvl1pPr algn="l">
              <a:defRPr sz="5400">
                <a:solidFill>
                  <a:schemeClr val="accent1"/>
                </a:solidFill>
                <a:latin typeface="+mj-lt"/>
              </a:defRPr>
            </a:lvl1pPr>
            <a:lvl2pPr>
              <a:defRPr sz="1800"/>
            </a:lvl2pPr>
            <a:lvl3pPr>
              <a:defRPr sz="1800"/>
            </a:lvl3pPr>
            <a:lvl4pPr>
              <a:defRPr sz="1400"/>
            </a:lvl4pPr>
            <a:lvl5pPr>
              <a:defRPr sz="1400"/>
            </a:lvl5pPr>
          </a:lstStyle>
          <a:p>
            <a:pPr lvl="0"/>
            <a:r>
              <a:rPr lang="en-US"/>
              <a:t>0</a:t>
            </a:r>
          </a:p>
        </p:txBody>
      </p:sp>
      <p:sp>
        <p:nvSpPr>
          <p:cNvPr id="20" name="Subhead 2">
            <a:extLst>
              <a:ext uri="{FF2B5EF4-FFF2-40B4-BE49-F238E27FC236}">
                <a16:creationId xmlns:a16="http://schemas.microsoft.com/office/drawing/2014/main" id="{381FBD1A-DB9E-4E50-9A34-B0B48DF8BD04}"/>
              </a:ext>
            </a:extLst>
          </p:cNvPr>
          <p:cNvSpPr>
            <a:spLocks noGrp="1"/>
          </p:cNvSpPr>
          <p:nvPr>
            <p:ph type="body" sz="quarter" idx="53" hasCustomPrompt="1"/>
          </p:nvPr>
        </p:nvSpPr>
        <p:spPr>
          <a:xfrm>
            <a:off x="4840516" y="2550261"/>
            <a:ext cx="3043500" cy="644281"/>
          </a:xfrm>
        </p:spPr>
        <p:txBody>
          <a:bodyPr anchor="ctr"/>
          <a:lstStyle/>
          <a:p>
            <a:pPr lvl="0"/>
            <a:r>
              <a:rPr lang="en-US"/>
              <a:t>Insert subhead minimum 18 pt</a:t>
            </a:r>
          </a:p>
        </p:txBody>
      </p:sp>
      <p:sp>
        <p:nvSpPr>
          <p:cNvPr id="21" name="Text Placeholder 2">
            <a:extLst>
              <a:ext uri="{FF2B5EF4-FFF2-40B4-BE49-F238E27FC236}">
                <a16:creationId xmlns:a16="http://schemas.microsoft.com/office/drawing/2014/main" id="{4C6B634C-B827-4026-B9E1-969EAEB30346}"/>
              </a:ext>
            </a:extLst>
          </p:cNvPr>
          <p:cNvSpPr>
            <a:spLocks noGrp="1"/>
          </p:cNvSpPr>
          <p:nvPr>
            <p:ph type="body" sz="quarter" idx="54" hasCustomPrompt="1"/>
          </p:nvPr>
        </p:nvSpPr>
        <p:spPr>
          <a:xfrm>
            <a:off x="4294006" y="3419999"/>
            <a:ext cx="3595626" cy="2622025"/>
          </a:xfrm>
        </p:spPr>
        <p:txBody>
          <a:bodyPr/>
          <a:lstStyle>
            <a:lvl1pPr>
              <a:spcBef>
                <a:spcPts val="800"/>
              </a:spcBef>
              <a:defRPr sz="1800">
                <a:latin typeface="+mn-lt"/>
              </a:defRPr>
            </a:lvl1pPr>
            <a:lvl2pPr marL="180000" indent="-180000">
              <a:buFont typeface="Arial" panose="020B0604020202020204" pitchFamily="34" charset="0"/>
              <a:buChar char="•"/>
              <a:defRPr/>
            </a:lvl2pPr>
            <a:lvl3pPr marL="360000">
              <a:buFont typeface="Graphik" panose="020B0503030202060203" pitchFamily="34" charset="0"/>
              <a:buChar char="–"/>
              <a:defRPr sz="1600"/>
            </a:lvl3pPr>
            <a:lvl4pPr marL="540000">
              <a:buFont typeface="Arial" panose="020B0604020202020204" pitchFamily="34" charset="0"/>
              <a:buChar char="•"/>
              <a:defRPr/>
            </a:lvl4pPr>
          </a:lstStyle>
          <a:p>
            <a:pPr lvl="0"/>
            <a:r>
              <a:rPr lang="en-US"/>
              <a:t>Insert body text</a:t>
            </a:r>
          </a:p>
          <a:p>
            <a:pPr lvl="1"/>
            <a:r>
              <a:rPr lang="en-US"/>
              <a:t>Second level</a:t>
            </a:r>
          </a:p>
          <a:p>
            <a:pPr lvl="2"/>
            <a:r>
              <a:rPr lang="en-US"/>
              <a:t>Third level</a:t>
            </a:r>
          </a:p>
          <a:p>
            <a:pPr lvl="3"/>
            <a:r>
              <a:rPr lang="en-US"/>
              <a:t>Fourth level</a:t>
            </a:r>
          </a:p>
        </p:txBody>
      </p:sp>
      <p:sp>
        <p:nvSpPr>
          <p:cNvPr id="22" name="Number 3">
            <a:extLst>
              <a:ext uri="{FF2B5EF4-FFF2-40B4-BE49-F238E27FC236}">
                <a16:creationId xmlns:a16="http://schemas.microsoft.com/office/drawing/2014/main" id="{86FDDA22-E16A-4C33-8E29-56D8E2A86BE7}"/>
              </a:ext>
            </a:extLst>
          </p:cNvPr>
          <p:cNvSpPr>
            <a:spLocks noGrp="1"/>
          </p:cNvSpPr>
          <p:nvPr>
            <p:ph type="body" sz="quarter" idx="55" hasCustomPrompt="1"/>
          </p:nvPr>
        </p:nvSpPr>
        <p:spPr>
          <a:xfrm>
            <a:off x="8191764" y="2445181"/>
            <a:ext cx="512961" cy="830997"/>
          </a:xfrm>
        </p:spPr>
        <p:txBody>
          <a:bodyPr wrap="none">
            <a:spAutoFit/>
          </a:bodyPr>
          <a:lstStyle>
            <a:lvl1pPr algn="l">
              <a:defRPr sz="5400">
                <a:solidFill>
                  <a:schemeClr val="accent1"/>
                </a:solidFill>
                <a:latin typeface="+mj-lt"/>
              </a:defRPr>
            </a:lvl1pPr>
            <a:lvl2pPr>
              <a:defRPr sz="1800"/>
            </a:lvl2pPr>
            <a:lvl3pPr>
              <a:defRPr sz="1800"/>
            </a:lvl3pPr>
            <a:lvl4pPr>
              <a:defRPr sz="1400"/>
            </a:lvl4pPr>
            <a:lvl5pPr>
              <a:defRPr sz="1400"/>
            </a:lvl5pPr>
          </a:lstStyle>
          <a:p>
            <a:pPr lvl="0"/>
            <a:r>
              <a:rPr lang="en-US"/>
              <a:t>0</a:t>
            </a:r>
          </a:p>
        </p:txBody>
      </p:sp>
      <p:sp>
        <p:nvSpPr>
          <p:cNvPr id="23" name="Subhead 3">
            <a:extLst>
              <a:ext uri="{FF2B5EF4-FFF2-40B4-BE49-F238E27FC236}">
                <a16:creationId xmlns:a16="http://schemas.microsoft.com/office/drawing/2014/main" id="{BBB5DE66-FF85-4B95-B08E-CC40ECCBD6CD}"/>
              </a:ext>
            </a:extLst>
          </p:cNvPr>
          <p:cNvSpPr>
            <a:spLocks noGrp="1"/>
          </p:cNvSpPr>
          <p:nvPr>
            <p:ph type="body" sz="quarter" idx="56" hasCustomPrompt="1"/>
          </p:nvPr>
        </p:nvSpPr>
        <p:spPr>
          <a:xfrm>
            <a:off x="8777331" y="2550261"/>
            <a:ext cx="3043500" cy="644281"/>
          </a:xfrm>
        </p:spPr>
        <p:txBody>
          <a:bodyPr anchor="ctr"/>
          <a:lstStyle/>
          <a:p>
            <a:pPr lvl="0"/>
            <a:r>
              <a:rPr lang="en-US"/>
              <a:t>Insert subhead minimum 18 pt</a:t>
            </a:r>
          </a:p>
        </p:txBody>
      </p:sp>
      <p:sp>
        <p:nvSpPr>
          <p:cNvPr id="24" name="Text Placeholder 3">
            <a:extLst>
              <a:ext uri="{FF2B5EF4-FFF2-40B4-BE49-F238E27FC236}">
                <a16:creationId xmlns:a16="http://schemas.microsoft.com/office/drawing/2014/main" id="{9E298CD5-E83F-4BE6-AAF6-8E9C4B4CC42C}"/>
              </a:ext>
            </a:extLst>
          </p:cNvPr>
          <p:cNvSpPr>
            <a:spLocks noGrp="1"/>
          </p:cNvSpPr>
          <p:nvPr>
            <p:ph type="body" sz="quarter" idx="57" hasCustomPrompt="1"/>
          </p:nvPr>
        </p:nvSpPr>
        <p:spPr>
          <a:xfrm>
            <a:off x="8230821" y="3419999"/>
            <a:ext cx="3595626" cy="2622025"/>
          </a:xfrm>
        </p:spPr>
        <p:txBody>
          <a:bodyPr/>
          <a:lstStyle>
            <a:lvl1pPr>
              <a:spcBef>
                <a:spcPts val="800"/>
              </a:spcBef>
              <a:defRPr sz="1800">
                <a:latin typeface="+mn-lt"/>
              </a:defRPr>
            </a:lvl1pPr>
            <a:lvl2pPr marL="180000" indent="-180000">
              <a:buFont typeface="Arial" panose="020B0604020202020204" pitchFamily="34" charset="0"/>
              <a:buChar char="•"/>
              <a:defRPr/>
            </a:lvl2pPr>
            <a:lvl3pPr marL="360000">
              <a:buFont typeface="Graphik" panose="020B0503030202060203" pitchFamily="34" charset="0"/>
              <a:buChar char="–"/>
              <a:defRPr sz="1600"/>
            </a:lvl3pPr>
            <a:lvl4pPr marL="540000">
              <a:buFont typeface="Arial" panose="020B0604020202020204" pitchFamily="34" charset="0"/>
              <a:buChar char="•"/>
              <a:defRPr/>
            </a:lvl4pPr>
          </a:lstStyle>
          <a:p>
            <a:pPr lvl="0"/>
            <a:r>
              <a:rPr lang="en-US"/>
              <a:t>Insert body text</a:t>
            </a:r>
          </a:p>
          <a:p>
            <a:pPr lvl="1"/>
            <a:r>
              <a:rPr lang="en-US"/>
              <a:t>Second level</a:t>
            </a:r>
          </a:p>
          <a:p>
            <a:pPr lvl="2"/>
            <a:r>
              <a:rPr lang="en-US"/>
              <a:t>Third level</a:t>
            </a:r>
          </a:p>
          <a:p>
            <a:pPr lvl="3"/>
            <a:r>
              <a:rPr lang="en-US"/>
              <a:t>Fourth level</a:t>
            </a:r>
          </a:p>
        </p:txBody>
      </p:sp>
      <p:sp>
        <p:nvSpPr>
          <p:cNvPr id="15" name="Sources">
            <a:extLst>
              <a:ext uri="{FF2B5EF4-FFF2-40B4-BE49-F238E27FC236}">
                <a16:creationId xmlns:a16="http://schemas.microsoft.com/office/drawing/2014/main" id="{930E9E95-7A30-4AA3-B4DF-BDF54E036A12}"/>
              </a:ext>
            </a:extLst>
          </p:cNvPr>
          <p:cNvSpPr>
            <a:spLocks noGrp="1"/>
          </p:cNvSpPr>
          <p:nvPr>
            <p:ph type="body" sz="quarter" idx="16" hasCustomPrompt="1"/>
          </p:nvPr>
        </p:nvSpPr>
        <p:spPr>
          <a:xfrm>
            <a:off x="980550" y="6471584"/>
            <a:ext cx="6287026" cy="138499"/>
          </a:xfrm>
        </p:spPr>
        <p:txBody>
          <a:bodyPr wrap="square" anchor="b">
            <a:spAutoFit/>
          </a:bodyPr>
          <a:lstStyle>
            <a:lvl1pPr>
              <a:spcBef>
                <a:spcPts val="0"/>
              </a:spcBef>
              <a:defRPr sz="900" i="1">
                <a:latin typeface="+mn-lt"/>
              </a:defRPr>
            </a:lvl1pPr>
          </a:lstStyle>
          <a:p>
            <a:pPr lvl="0"/>
            <a:r>
              <a:rPr lang="en-US"/>
              <a:t>Insert sources</a:t>
            </a:r>
          </a:p>
        </p:txBody>
      </p:sp>
    </p:spTree>
    <p:extLst>
      <p:ext uri="{BB962C8B-B14F-4D97-AF65-F5344CB8AC3E}">
        <p14:creationId xmlns:p14="http://schemas.microsoft.com/office/powerpoint/2010/main" val="15299992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B5DAE8A-DE13-47F5-9BF0-EB62E0A7AC91}"/>
              </a:ext>
            </a:extLst>
          </p:cNvPr>
          <p:cNvSpPr>
            <a:spLocks noGrp="1"/>
          </p:cNvSpPr>
          <p:nvPr>
            <p:ph type="ftr" sz="quarter" idx="16"/>
          </p:nvPr>
        </p:nvSpPr>
        <p:spPr/>
        <p:txBody>
          <a:bodyPr/>
          <a:lstStyle/>
          <a:p>
            <a:r>
              <a:rPr lang="en-US"/>
              <a:t>Copyright © 2021 Accenture. All rights reserved.</a:t>
            </a:r>
          </a:p>
        </p:txBody>
      </p:sp>
      <p:sp>
        <p:nvSpPr>
          <p:cNvPr id="10" name="Slide Number Placeholder 9">
            <a:extLst>
              <a:ext uri="{FF2B5EF4-FFF2-40B4-BE49-F238E27FC236}">
                <a16:creationId xmlns:a16="http://schemas.microsoft.com/office/drawing/2014/main" id="{9422454E-D29D-449B-8549-6146B4DE5B9C}"/>
              </a:ext>
            </a:extLst>
          </p:cNvPr>
          <p:cNvSpPr>
            <a:spLocks noGrp="1"/>
          </p:cNvSpPr>
          <p:nvPr>
            <p:ph type="sldNum" sz="quarter" idx="17"/>
          </p:nvPr>
        </p:nvSpPr>
        <p:spPr/>
        <p:txBody>
          <a:bodyPr/>
          <a:lstStyle/>
          <a:p>
            <a:fld id="{7F8EB60C-7CC2-49F0-B2EE-C81F067DE041}" type="slidenum">
              <a:rPr lang="en-US" smtClean="0"/>
              <a:pPr/>
              <a:t>‹#›</a:t>
            </a:fld>
            <a:endParaRPr lang="en-US"/>
          </a:p>
        </p:txBody>
      </p:sp>
      <p:sp>
        <p:nvSpPr>
          <p:cNvPr id="3" name="Title 2">
            <a:extLst>
              <a:ext uri="{FF2B5EF4-FFF2-40B4-BE49-F238E27FC236}">
                <a16:creationId xmlns:a16="http://schemas.microsoft.com/office/drawing/2014/main" id="{732ADFB5-41E7-4479-A21D-1F963C6E20CD}"/>
              </a:ext>
            </a:extLst>
          </p:cNvPr>
          <p:cNvSpPr>
            <a:spLocks noGrp="1"/>
          </p:cNvSpPr>
          <p:nvPr>
            <p:ph type="title"/>
          </p:nvPr>
        </p:nvSpPr>
        <p:spPr/>
        <p:txBody>
          <a:bodyPr/>
          <a:lstStyle/>
          <a:p>
            <a:r>
              <a:rPr lang="en-US"/>
              <a:t>Click to edit Master title style</a:t>
            </a:r>
          </a:p>
        </p:txBody>
      </p:sp>
      <p:sp>
        <p:nvSpPr>
          <p:cNvPr id="6" name="Text Placeholder 1">
            <a:extLst>
              <a:ext uri="{FF2B5EF4-FFF2-40B4-BE49-F238E27FC236}">
                <a16:creationId xmlns:a16="http://schemas.microsoft.com/office/drawing/2014/main" id="{DDAC503A-6438-4F4D-8CAA-8C78A2F5DDD4}"/>
              </a:ext>
            </a:extLst>
          </p:cNvPr>
          <p:cNvSpPr>
            <a:spLocks noGrp="1"/>
          </p:cNvSpPr>
          <p:nvPr>
            <p:ph type="body" sz="quarter" idx="12"/>
          </p:nvPr>
        </p:nvSpPr>
        <p:spPr>
          <a:xfrm>
            <a:off x="379501" y="1717675"/>
            <a:ext cx="2574838" cy="43243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
            <a:extLst>
              <a:ext uri="{FF2B5EF4-FFF2-40B4-BE49-F238E27FC236}">
                <a16:creationId xmlns:a16="http://schemas.microsoft.com/office/drawing/2014/main" id="{90B0F4AD-13EA-465B-8CCF-8FB4C1FB53E5}"/>
              </a:ext>
            </a:extLst>
          </p:cNvPr>
          <p:cNvSpPr>
            <a:spLocks noGrp="1"/>
          </p:cNvSpPr>
          <p:nvPr>
            <p:ph type="body" sz="quarter" idx="13"/>
          </p:nvPr>
        </p:nvSpPr>
        <p:spPr>
          <a:xfrm>
            <a:off x="3332251" y="1717675"/>
            <a:ext cx="2574000" cy="43243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FC2C5888-6750-49EC-8C05-C5BF059C529D}"/>
              </a:ext>
            </a:extLst>
          </p:cNvPr>
          <p:cNvSpPr>
            <a:spLocks noGrp="1"/>
          </p:cNvSpPr>
          <p:nvPr>
            <p:ph type="body" sz="quarter" idx="14"/>
          </p:nvPr>
        </p:nvSpPr>
        <p:spPr>
          <a:xfrm>
            <a:off x="6284163" y="1717675"/>
            <a:ext cx="2574000" cy="43243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CED0C529-1EB2-4AFF-93A5-965F43AD86B9}"/>
              </a:ext>
            </a:extLst>
          </p:cNvPr>
          <p:cNvSpPr>
            <a:spLocks noGrp="1"/>
          </p:cNvSpPr>
          <p:nvPr>
            <p:ph type="body" sz="quarter" idx="15"/>
          </p:nvPr>
        </p:nvSpPr>
        <p:spPr>
          <a:xfrm>
            <a:off x="9236075" y="1717675"/>
            <a:ext cx="2574000" cy="43243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ources">
            <a:extLst>
              <a:ext uri="{FF2B5EF4-FFF2-40B4-BE49-F238E27FC236}">
                <a16:creationId xmlns:a16="http://schemas.microsoft.com/office/drawing/2014/main" id="{071C6FAE-6432-4454-BD66-802906EB72C5}"/>
              </a:ext>
            </a:extLst>
          </p:cNvPr>
          <p:cNvSpPr>
            <a:spLocks noGrp="1"/>
          </p:cNvSpPr>
          <p:nvPr>
            <p:ph type="body" sz="quarter" idx="18" hasCustomPrompt="1"/>
          </p:nvPr>
        </p:nvSpPr>
        <p:spPr>
          <a:xfrm>
            <a:off x="980550" y="6471584"/>
            <a:ext cx="6287026" cy="138499"/>
          </a:xfrm>
        </p:spPr>
        <p:txBody>
          <a:bodyPr wrap="square" anchor="b">
            <a:spAutoFit/>
          </a:bodyPr>
          <a:lstStyle>
            <a:lvl1pPr>
              <a:spcBef>
                <a:spcPts val="0"/>
              </a:spcBef>
              <a:defRPr sz="900" i="1">
                <a:latin typeface="+mn-lt"/>
              </a:defRPr>
            </a:lvl1pPr>
          </a:lstStyle>
          <a:p>
            <a:pPr lvl="0"/>
            <a:r>
              <a:rPr lang="en-US"/>
              <a:t>Insert sources</a:t>
            </a:r>
          </a:p>
        </p:txBody>
      </p:sp>
    </p:spTree>
    <p:extLst>
      <p:ext uri="{BB962C8B-B14F-4D97-AF65-F5344CB8AC3E}">
        <p14:creationId xmlns:p14="http://schemas.microsoft.com/office/powerpoint/2010/main" val="30022859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Columns w/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60539E2-33F8-4BBD-9F57-05D086281A72}"/>
              </a:ext>
            </a:extLst>
          </p:cNvPr>
          <p:cNvSpPr>
            <a:spLocks noGrp="1"/>
          </p:cNvSpPr>
          <p:nvPr>
            <p:ph type="ftr" sz="quarter" idx="17"/>
          </p:nvPr>
        </p:nvSpPr>
        <p:spPr/>
        <p:txBody>
          <a:bodyPr/>
          <a:lstStyle/>
          <a:p>
            <a:r>
              <a:rPr lang="en-US"/>
              <a:t>Copyright © 2021 Accenture. All rights reserved.</a:t>
            </a:r>
          </a:p>
        </p:txBody>
      </p:sp>
      <p:sp>
        <p:nvSpPr>
          <p:cNvPr id="11" name="Slide Number Placeholder 10">
            <a:extLst>
              <a:ext uri="{FF2B5EF4-FFF2-40B4-BE49-F238E27FC236}">
                <a16:creationId xmlns:a16="http://schemas.microsoft.com/office/drawing/2014/main" id="{3F472E18-A161-4231-8299-BAAB50ED3D18}"/>
              </a:ext>
            </a:extLst>
          </p:cNvPr>
          <p:cNvSpPr>
            <a:spLocks noGrp="1"/>
          </p:cNvSpPr>
          <p:nvPr>
            <p:ph type="sldNum" sz="quarter" idx="18"/>
          </p:nvPr>
        </p:nvSpPr>
        <p:spPr/>
        <p:txBody>
          <a:bodyPr/>
          <a:lstStyle/>
          <a:p>
            <a:fld id="{7F8EB60C-7CC2-49F0-B2EE-C81F067DE041}" type="slidenum">
              <a:rPr lang="en-US" smtClean="0"/>
              <a:pPr/>
              <a:t>‹#›</a:t>
            </a:fld>
            <a:endParaRPr lang="en-US"/>
          </a:p>
        </p:txBody>
      </p:sp>
      <p:sp>
        <p:nvSpPr>
          <p:cNvPr id="3" name="Title 2">
            <a:extLst>
              <a:ext uri="{FF2B5EF4-FFF2-40B4-BE49-F238E27FC236}">
                <a16:creationId xmlns:a16="http://schemas.microsoft.com/office/drawing/2014/main" id="{5DE41BE3-7F9E-4DA3-B76B-6D37534C3643}"/>
              </a:ext>
            </a:extLst>
          </p:cNvPr>
          <p:cNvSpPr>
            <a:spLocks noGrp="1"/>
          </p:cNvSpPr>
          <p:nvPr>
            <p:ph type="title"/>
          </p:nvPr>
        </p:nvSpPr>
        <p:spPr/>
        <p:txBody>
          <a:bodyPr/>
          <a:lstStyle/>
          <a:p>
            <a:r>
              <a:rPr lang="en-US"/>
              <a:t>Click to edit Master title style</a:t>
            </a:r>
          </a:p>
        </p:txBody>
      </p:sp>
      <p:sp>
        <p:nvSpPr>
          <p:cNvPr id="10" name="Subtitle">
            <a:extLst>
              <a:ext uri="{FF2B5EF4-FFF2-40B4-BE49-F238E27FC236}">
                <a16:creationId xmlns:a16="http://schemas.microsoft.com/office/drawing/2014/main" id="{88211ED0-A96C-4760-A1CF-51298E465881}"/>
              </a:ext>
            </a:extLst>
          </p:cNvPr>
          <p:cNvSpPr>
            <a:spLocks noGrp="1"/>
          </p:cNvSpPr>
          <p:nvPr>
            <p:ph type="body" sz="quarter" idx="16" hasCustomPrompt="1"/>
          </p:nvPr>
        </p:nvSpPr>
        <p:spPr>
          <a:xfrm>
            <a:off x="362282" y="1234800"/>
            <a:ext cx="11460163" cy="551090"/>
          </a:xfrm>
        </p:spPr>
        <p:txBody>
          <a:bodyPr tIns="180000">
            <a:spAutoFit/>
          </a:bodyPr>
          <a:lstStyle>
            <a:lvl1pPr>
              <a:defRPr sz="2400">
                <a:latin typeface="GT Sectra Fine Rg" panose="00000500000000000000" pitchFamily="50" charset="0"/>
              </a:defRPr>
            </a:lvl1pPr>
          </a:lstStyle>
          <a:p>
            <a:pPr lvl="0"/>
            <a:r>
              <a:rPr lang="en-US"/>
              <a:t>Insert subtitle here at 24 </a:t>
            </a:r>
            <a:r>
              <a:rPr lang="en-US" err="1"/>
              <a:t>pt</a:t>
            </a:r>
            <a:r>
              <a:rPr lang="en-US"/>
              <a:t> and align to the baseline of the title</a:t>
            </a:r>
          </a:p>
        </p:txBody>
      </p:sp>
      <p:sp>
        <p:nvSpPr>
          <p:cNvPr id="6" name="Text Placeholder 1">
            <a:extLst>
              <a:ext uri="{FF2B5EF4-FFF2-40B4-BE49-F238E27FC236}">
                <a16:creationId xmlns:a16="http://schemas.microsoft.com/office/drawing/2014/main" id="{DDAC503A-6438-4F4D-8CAA-8C78A2F5DDD4}"/>
              </a:ext>
            </a:extLst>
          </p:cNvPr>
          <p:cNvSpPr>
            <a:spLocks noGrp="1"/>
          </p:cNvSpPr>
          <p:nvPr>
            <p:ph type="body" sz="quarter" idx="12"/>
          </p:nvPr>
        </p:nvSpPr>
        <p:spPr>
          <a:xfrm>
            <a:off x="379501" y="2214000"/>
            <a:ext cx="2574838" cy="382802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
            <a:extLst>
              <a:ext uri="{FF2B5EF4-FFF2-40B4-BE49-F238E27FC236}">
                <a16:creationId xmlns:a16="http://schemas.microsoft.com/office/drawing/2014/main" id="{90B0F4AD-13EA-465B-8CCF-8FB4C1FB53E5}"/>
              </a:ext>
            </a:extLst>
          </p:cNvPr>
          <p:cNvSpPr>
            <a:spLocks noGrp="1"/>
          </p:cNvSpPr>
          <p:nvPr>
            <p:ph type="body" sz="quarter" idx="13"/>
          </p:nvPr>
        </p:nvSpPr>
        <p:spPr>
          <a:xfrm>
            <a:off x="3332251" y="2214000"/>
            <a:ext cx="2574000" cy="382802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FC2C5888-6750-49EC-8C05-C5BF059C529D}"/>
              </a:ext>
            </a:extLst>
          </p:cNvPr>
          <p:cNvSpPr>
            <a:spLocks noGrp="1"/>
          </p:cNvSpPr>
          <p:nvPr>
            <p:ph type="body" sz="quarter" idx="14"/>
          </p:nvPr>
        </p:nvSpPr>
        <p:spPr>
          <a:xfrm>
            <a:off x="6284163" y="2214000"/>
            <a:ext cx="2574000" cy="382802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CED0C529-1EB2-4AFF-93A5-965F43AD86B9}"/>
              </a:ext>
            </a:extLst>
          </p:cNvPr>
          <p:cNvSpPr>
            <a:spLocks noGrp="1"/>
          </p:cNvSpPr>
          <p:nvPr>
            <p:ph type="body" sz="quarter" idx="15"/>
          </p:nvPr>
        </p:nvSpPr>
        <p:spPr>
          <a:xfrm>
            <a:off x="9236075" y="2214000"/>
            <a:ext cx="2574000" cy="382802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ources">
            <a:extLst>
              <a:ext uri="{FF2B5EF4-FFF2-40B4-BE49-F238E27FC236}">
                <a16:creationId xmlns:a16="http://schemas.microsoft.com/office/drawing/2014/main" id="{6C5747C7-6E8F-4A51-A924-8A95C0F85AEB}"/>
              </a:ext>
            </a:extLst>
          </p:cNvPr>
          <p:cNvSpPr>
            <a:spLocks noGrp="1"/>
          </p:cNvSpPr>
          <p:nvPr>
            <p:ph type="body" sz="quarter" idx="19" hasCustomPrompt="1"/>
          </p:nvPr>
        </p:nvSpPr>
        <p:spPr>
          <a:xfrm>
            <a:off x="980550" y="6471584"/>
            <a:ext cx="6287026" cy="138499"/>
          </a:xfrm>
        </p:spPr>
        <p:txBody>
          <a:bodyPr wrap="square" anchor="b">
            <a:spAutoFit/>
          </a:bodyPr>
          <a:lstStyle>
            <a:lvl1pPr>
              <a:spcBef>
                <a:spcPts val="0"/>
              </a:spcBef>
              <a:defRPr sz="900" i="1">
                <a:latin typeface="+mn-lt"/>
              </a:defRPr>
            </a:lvl1pPr>
          </a:lstStyle>
          <a:p>
            <a:pPr lvl="0"/>
            <a:r>
              <a:rPr lang="en-US"/>
              <a:t>Insert sources</a:t>
            </a:r>
          </a:p>
        </p:txBody>
      </p:sp>
    </p:spTree>
    <p:extLst>
      <p:ext uri="{BB962C8B-B14F-4D97-AF65-F5344CB8AC3E}">
        <p14:creationId xmlns:p14="http://schemas.microsoft.com/office/powerpoint/2010/main" val="493003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Columns w/ 2nd level,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5832F17-998A-4554-A8A9-9B0B978D74BE}"/>
              </a:ext>
            </a:extLst>
          </p:cNvPr>
          <p:cNvSpPr>
            <a:spLocks noGrp="1"/>
          </p:cNvSpPr>
          <p:nvPr>
            <p:ph type="ftr" sz="quarter" idx="18"/>
          </p:nvPr>
        </p:nvSpPr>
        <p:spPr/>
        <p:txBody>
          <a:bodyPr/>
          <a:lstStyle/>
          <a:p>
            <a:r>
              <a:rPr lang="en-US"/>
              <a:t>Copyright © 2021 Accenture. All rights reserved.</a:t>
            </a:r>
          </a:p>
        </p:txBody>
      </p:sp>
      <p:sp>
        <p:nvSpPr>
          <p:cNvPr id="12" name="Slide Number Placeholder 11">
            <a:extLst>
              <a:ext uri="{FF2B5EF4-FFF2-40B4-BE49-F238E27FC236}">
                <a16:creationId xmlns:a16="http://schemas.microsoft.com/office/drawing/2014/main" id="{5439E356-4691-4FB4-90C9-74D87A67D1FF}"/>
              </a:ext>
            </a:extLst>
          </p:cNvPr>
          <p:cNvSpPr>
            <a:spLocks noGrp="1"/>
          </p:cNvSpPr>
          <p:nvPr>
            <p:ph type="sldNum" sz="quarter" idx="19"/>
          </p:nvPr>
        </p:nvSpPr>
        <p:spPr/>
        <p:txBody>
          <a:bodyPr/>
          <a:lstStyle/>
          <a:p>
            <a:fld id="{7F8EB60C-7CC2-49F0-B2EE-C81F067DE041}" type="slidenum">
              <a:rPr lang="en-US" smtClean="0"/>
              <a:pPr/>
              <a:t>‹#›</a:t>
            </a:fld>
            <a:endParaRPr lang="en-US"/>
          </a:p>
        </p:txBody>
      </p:sp>
      <p:sp>
        <p:nvSpPr>
          <p:cNvPr id="11" name="Second level headline">
            <a:extLst>
              <a:ext uri="{FF2B5EF4-FFF2-40B4-BE49-F238E27FC236}">
                <a16:creationId xmlns:a16="http://schemas.microsoft.com/office/drawing/2014/main" id="{9F5147B3-D6BA-40DA-811A-794CE6808F6F}"/>
              </a:ext>
            </a:extLst>
          </p:cNvPr>
          <p:cNvSpPr>
            <a:spLocks noGrp="1"/>
          </p:cNvSpPr>
          <p:nvPr>
            <p:ph type="body" sz="quarter" idx="17" hasCustomPrompt="1"/>
          </p:nvPr>
        </p:nvSpPr>
        <p:spPr>
          <a:xfrm>
            <a:off x="364675" y="335827"/>
            <a:ext cx="11444737" cy="537034"/>
          </a:xfrm>
        </p:spPr>
        <p:txBody>
          <a:bodyPr wrap="square" bIns="288000">
            <a:spAutoFit/>
          </a:bodyPr>
          <a:lstStyle>
            <a:lvl1pPr>
              <a:defRPr sz="1600">
                <a:latin typeface="+mj-lt"/>
              </a:defRPr>
            </a:lvl1pPr>
          </a:lstStyle>
          <a:p>
            <a:pPr lvl="0"/>
            <a:r>
              <a:rPr lang="en-US"/>
              <a:t>Second level headline</a:t>
            </a:r>
          </a:p>
        </p:txBody>
      </p:sp>
      <p:sp>
        <p:nvSpPr>
          <p:cNvPr id="2" name="Title 1">
            <a:extLst>
              <a:ext uri="{FF2B5EF4-FFF2-40B4-BE49-F238E27FC236}">
                <a16:creationId xmlns:a16="http://schemas.microsoft.com/office/drawing/2014/main" id="{080C83E0-3A40-4218-894A-1614176FA684}"/>
              </a:ext>
            </a:extLst>
          </p:cNvPr>
          <p:cNvSpPr>
            <a:spLocks noGrp="1"/>
          </p:cNvSpPr>
          <p:nvPr>
            <p:ph type="title"/>
          </p:nvPr>
        </p:nvSpPr>
        <p:spPr>
          <a:xfrm>
            <a:off x="349199" y="835200"/>
            <a:ext cx="11460213" cy="498598"/>
          </a:xfrm>
        </p:spPr>
        <p:txBody>
          <a:bodyPr/>
          <a:lstStyle/>
          <a:p>
            <a:r>
              <a:rPr lang="en-US"/>
              <a:t>Click to edit Master title style</a:t>
            </a:r>
          </a:p>
        </p:txBody>
      </p:sp>
      <p:sp>
        <p:nvSpPr>
          <p:cNvPr id="10" name="Subtitle">
            <a:extLst>
              <a:ext uri="{FF2B5EF4-FFF2-40B4-BE49-F238E27FC236}">
                <a16:creationId xmlns:a16="http://schemas.microsoft.com/office/drawing/2014/main" id="{88211ED0-A96C-4760-A1CF-51298E465881}"/>
              </a:ext>
            </a:extLst>
          </p:cNvPr>
          <p:cNvSpPr>
            <a:spLocks noGrp="1"/>
          </p:cNvSpPr>
          <p:nvPr>
            <p:ph type="body" sz="quarter" idx="16" hasCustomPrompt="1"/>
          </p:nvPr>
        </p:nvSpPr>
        <p:spPr>
          <a:xfrm>
            <a:off x="362282" y="1234800"/>
            <a:ext cx="11444737" cy="551090"/>
          </a:xfrm>
        </p:spPr>
        <p:txBody>
          <a:bodyPr wrap="square" tIns="180000">
            <a:spAutoFit/>
          </a:bodyPr>
          <a:lstStyle>
            <a:lvl1pPr>
              <a:defRPr sz="2400">
                <a:latin typeface="GT Sectra Fine Rg" panose="00000500000000000000" pitchFamily="50" charset="0"/>
              </a:defRPr>
            </a:lvl1pPr>
          </a:lstStyle>
          <a:p>
            <a:pPr lvl="0"/>
            <a:r>
              <a:rPr lang="en-US"/>
              <a:t>Insert subtitle here at 24 </a:t>
            </a:r>
            <a:r>
              <a:rPr lang="en-US" err="1"/>
              <a:t>pt</a:t>
            </a:r>
            <a:r>
              <a:rPr lang="en-US"/>
              <a:t> and align to the baseline of the title</a:t>
            </a:r>
          </a:p>
        </p:txBody>
      </p:sp>
      <p:sp>
        <p:nvSpPr>
          <p:cNvPr id="6" name="Text Placeholder 1">
            <a:extLst>
              <a:ext uri="{FF2B5EF4-FFF2-40B4-BE49-F238E27FC236}">
                <a16:creationId xmlns:a16="http://schemas.microsoft.com/office/drawing/2014/main" id="{DDAC503A-6438-4F4D-8CAA-8C78A2F5DDD4}"/>
              </a:ext>
            </a:extLst>
          </p:cNvPr>
          <p:cNvSpPr>
            <a:spLocks noGrp="1"/>
          </p:cNvSpPr>
          <p:nvPr>
            <p:ph type="body" sz="quarter" idx="12"/>
          </p:nvPr>
        </p:nvSpPr>
        <p:spPr>
          <a:xfrm>
            <a:off x="379501" y="2214000"/>
            <a:ext cx="2574838" cy="382802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
            <a:extLst>
              <a:ext uri="{FF2B5EF4-FFF2-40B4-BE49-F238E27FC236}">
                <a16:creationId xmlns:a16="http://schemas.microsoft.com/office/drawing/2014/main" id="{90B0F4AD-13EA-465B-8CCF-8FB4C1FB53E5}"/>
              </a:ext>
            </a:extLst>
          </p:cNvPr>
          <p:cNvSpPr>
            <a:spLocks noGrp="1"/>
          </p:cNvSpPr>
          <p:nvPr>
            <p:ph type="body" sz="quarter" idx="13"/>
          </p:nvPr>
        </p:nvSpPr>
        <p:spPr>
          <a:xfrm>
            <a:off x="3332251" y="2214000"/>
            <a:ext cx="2574000" cy="382802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FC2C5888-6750-49EC-8C05-C5BF059C529D}"/>
              </a:ext>
            </a:extLst>
          </p:cNvPr>
          <p:cNvSpPr>
            <a:spLocks noGrp="1"/>
          </p:cNvSpPr>
          <p:nvPr>
            <p:ph type="body" sz="quarter" idx="14"/>
          </p:nvPr>
        </p:nvSpPr>
        <p:spPr>
          <a:xfrm>
            <a:off x="6284163" y="2214000"/>
            <a:ext cx="2574000" cy="382802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CED0C529-1EB2-4AFF-93A5-965F43AD86B9}"/>
              </a:ext>
            </a:extLst>
          </p:cNvPr>
          <p:cNvSpPr>
            <a:spLocks noGrp="1"/>
          </p:cNvSpPr>
          <p:nvPr>
            <p:ph type="body" sz="quarter" idx="15"/>
          </p:nvPr>
        </p:nvSpPr>
        <p:spPr>
          <a:xfrm>
            <a:off x="9236075" y="2214000"/>
            <a:ext cx="2574000" cy="382802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ources">
            <a:extLst>
              <a:ext uri="{FF2B5EF4-FFF2-40B4-BE49-F238E27FC236}">
                <a16:creationId xmlns:a16="http://schemas.microsoft.com/office/drawing/2014/main" id="{84783589-8356-4DA7-B769-14BB7B2F7045}"/>
              </a:ext>
            </a:extLst>
          </p:cNvPr>
          <p:cNvSpPr>
            <a:spLocks noGrp="1"/>
          </p:cNvSpPr>
          <p:nvPr>
            <p:ph type="body" sz="quarter" idx="20" hasCustomPrompt="1"/>
          </p:nvPr>
        </p:nvSpPr>
        <p:spPr>
          <a:xfrm>
            <a:off x="980550" y="6471584"/>
            <a:ext cx="6287026" cy="138499"/>
          </a:xfrm>
        </p:spPr>
        <p:txBody>
          <a:bodyPr wrap="square" anchor="b">
            <a:spAutoFit/>
          </a:bodyPr>
          <a:lstStyle>
            <a:lvl1pPr>
              <a:spcBef>
                <a:spcPts val="0"/>
              </a:spcBef>
              <a:defRPr sz="900" i="1">
                <a:latin typeface="+mn-lt"/>
              </a:defRPr>
            </a:lvl1pPr>
          </a:lstStyle>
          <a:p>
            <a:pPr lvl="0"/>
            <a:r>
              <a:rPr lang="en-US"/>
              <a:t>Insert sources</a:t>
            </a:r>
          </a:p>
        </p:txBody>
      </p:sp>
    </p:spTree>
    <p:extLst>
      <p:ext uri="{BB962C8B-B14F-4D97-AF65-F5344CB8AC3E}">
        <p14:creationId xmlns:p14="http://schemas.microsoft.com/office/powerpoint/2010/main" val="19878204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Keypoints – Numbers">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B9F7C3D-DE1D-45C3-8FEB-0530656BAE98}"/>
              </a:ext>
            </a:extLst>
          </p:cNvPr>
          <p:cNvSpPr>
            <a:spLocks noGrp="1"/>
          </p:cNvSpPr>
          <p:nvPr>
            <p:ph type="ftr" sz="quarter" idx="45"/>
          </p:nvPr>
        </p:nvSpPr>
        <p:spPr/>
        <p:txBody>
          <a:bodyPr/>
          <a:lstStyle/>
          <a:p>
            <a:pPr algn="r" defTabSz="228600">
              <a:spcAft>
                <a:spcPts val="1200"/>
              </a:spcAft>
              <a:defRPr/>
            </a:pPr>
            <a:r>
              <a:rPr lang="en-US"/>
              <a:t>Copyright © 2021 Accenture. All rights reserved.</a:t>
            </a:r>
          </a:p>
        </p:txBody>
      </p:sp>
      <p:sp>
        <p:nvSpPr>
          <p:cNvPr id="6" name="Slide Number Placeholder 5">
            <a:extLst>
              <a:ext uri="{FF2B5EF4-FFF2-40B4-BE49-F238E27FC236}">
                <a16:creationId xmlns:a16="http://schemas.microsoft.com/office/drawing/2014/main" id="{E1E72000-54E2-4676-917B-741ECA627B87}"/>
              </a:ext>
            </a:extLst>
          </p:cNvPr>
          <p:cNvSpPr>
            <a:spLocks noGrp="1"/>
          </p:cNvSpPr>
          <p:nvPr>
            <p:ph type="sldNum" sz="quarter" idx="46"/>
          </p:nvPr>
        </p:nvSpPr>
        <p:spPr/>
        <p:txBody>
          <a:bodyPr/>
          <a:lstStyle/>
          <a:p>
            <a:fld id="{D735D337-8C55-4B99-9AB7-D79F1CEFE5E7}" type="slidenum">
              <a:rPr lang="en-US" smtClean="0"/>
              <a:pPr/>
              <a:t>‹#›</a:t>
            </a:fld>
            <a:endParaRPr lang="en-US"/>
          </a:p>
        </p:txBody>
      </p:sp>
      <p:sp>
        <p:nvSpPr>
          <p:cNvPr id="2" name="Title 1">
            <a:extLst>
              <a:ext uri="{FF2B5EF4-FFF2-40B4-BE49-F238E27FC236}">
                <a16:creationId xmlns:a16="http://schemas.microsoft.com/office/drawing/2014/main" id="{A00C3FBC-2362-4C0F-80AD-74A1C6F9062D}"/>
              </a:ext>
            </a:extLst>
          </p:cNvPr>
          <p:cNvSpPr>
            <a:spLocks noGrp="1"/>
          </p:cNvSpPr>
          <p:nvPr>
            <p:ph type="title"/>
          </p:nvPr>
        </p:nvSpPr>
        <p:spPr/>
        <p:txBody>
          <a:bodyPr/>
          <a:lstStyle/>
          <a:p>
            <a:r>
              <a:rPr lang="en-US"/>
              <a:t>Click to edit Master title style</a:t>
            </a:r>
          </a:p>
        </p:txBody>
      </p:sp>
      <p:sp>
        <p:nvSpPr>
          <p:cNvPr id="9" name="Subtitle">
            <a:extLst>
              <a:ext uri="{FF2B5EF4-FFF2-40B4-BE49-F238E27FC236}">
                <a16:creationId xmlns:a16="http://schemas.microsoft.com/office/drawing/2014/main" id="{D0818C70-A8E1-4BE4-9EF2-0E79CEB29C4A}"/>
              </a:ext>
            </a:extLst>
          </p:cNvPr>
          <p:cNvSpPr>
            <a:spLocks noGrp="1"/>
          </p:cNvSpPr>
          <p:nvPr>
            <p:ph type="body" sz="quarter" idx="37" hasCustomPrompt="1"/>
          </p:nvPr>
        </p:nvSpPr>
        <p:spPr>
          <a:xfrm>
            <a:off x="363598" y="1233252"/>
            <a:ext cx="11458800" cy="551090"/>
          </a:xfrm>
          <a:prstGeom prst="rect">
            <a:avLst/>
          </a:prstGeom>
        </p:spPr>
        <p:txBody>
          <a:bodyPr wrap="square" lIns="0" tIns="180000" rIns="0" bIns="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400">
                <a:solidFill>
                  <a:schemeClr val="tx1"/>
                </a:solidFill>
                <a:latin typeface="GT Sectra Fine Rg" panose="00000500000000000000" pitchFamily="50" charset="0"/>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a:t>Insert subtitle here at 24 </a:t>
            </a:r>
            <a:r>
              <a:rPr lang="en-US" err="1"/>
              <a:t>pt</a:t>
            </a:r>
            <a:r>
              <a:rPr lang="en-US"/>
              <a:t> and align to the baseline of the title</a:t>
            </a:r>
          </a:p>
        </p:txBody>
      </p:sp>
      <p:sp>
        <p:nvSpPr>
          <p:cNvPr id="12" name="Number 1">
            <a:extLst>
              <a:ext uri="{FF2B5EF4-FFF2-40B4-BE49-F238E27FC236}">
                <a16:creationId xmlns:a16="http://schemas.microsoft.com/office/drawing/2014/main" id="{1B37E57C-1FF2-4EE3-9168-6499E7419111}"/>
              </a:ext>
            </a:extLst>
          </p:cNvPr>
          <p:cNvSpPr>
            <a:spLocks noGrp="1"/>
          </p:cNvSpPr>
          <p:nvPr>
            <p:ph type="body" sz="quarter" idx="47" hasCustomPrompt="1"/>
          </p:nvPr>
        </p:nvSpPr>
        <p:spPr>
          <a:xfrm>
            <a:off x="324542" y="2445181"/>
            <a:ext cx="512961" cy="830997"/>
          </a:xfrm>
        </p:spPr>
        <p:txBody>
          <a:bodyPr wrap="none">
            <a:spAutoFit/>
          </a:bodyPr>
          <a:lstStyle>
            <a:lvl1pPr algn="l">
              <a:defRPr sz="5400">
                <a:solidFill>
                  <a:schemeClr val="accent1"/>
                </a:solidFill>
                <a:latin typeface="+mj-lt"/>
              </a:defRPr>
            </a:lvl1pPr>
            <a:lvl2pPr>
              <a:defRPr sz="1800"/>
            </a:lvl2pPr>
            <a:lvl3pPr>
              <a:defRPr sz="1800"/>
            </a:lvl3pPr>
            <a:lvl4pPr>
              <a:defRPr sz="1400"/>
            </a:lvl4pPr>
            <a:lvl5pPr>
              <a:defRPr sz="1400"/>
            </a:lvl5pPr>
          </a:lstStyle>
          <a:p>
            <a:pPr lvl="0"/>
            <a:r>
              <a:rPr lang="en-US"/>
              <a:t>0</a:t>
            </a:r>
          </a:p>
        </p:txBody>
      </p:sp>
      <p:sp>
        <p:nvSpPr>
          <p:cNvPr id="7" name="Subhead 1">
            <a:extLst>
              <a:ext uri="{FF2B5EF4-FFF2-40B4-BE49-F238E27FC236}">
                <a16:creationId xmlns:a16="http://schemas.microsoft.com/office/drawing/2014/main" id="{1926B193-B868-48CA-990F-8C6716DB9CFA}"/>
              </a:ext>
            </a:extLst>
          </p:cNvPr>
          <p:cNvSpPr>
            <a:spLocks noGrp="1"/>
          </p:cNvSpPr>
          <p:nvPr>
            <p:ph type="body" sz="quarter" idx="50" hasCustomPrompt="1"/>
          </p:nvPr>
        </p:nvSpPr>
        <p:spPr>
          <a:xfrm>
            <a:off x="910109" y="2550261"/>
            <a:ext cx="2044229" cy="644281"/>
          </a:xfrm>
        </p:spPr>
        <p:txBody>
          <a:bodyPr anchor="ctr"/>
          <a:lstStyle/>
          <a:p>
            <a:pPr lvl="0"/>
            <a:r>
              <a:rPr lang="en-US"/>
              <a:t>Insert subhead minimum 18 pt</a:t>
            </a:r>
          </a:p>
        </p:txBody>
      </p:sp>
      <p:sp>
        <p:nvSpPr>
          <p:cNvPr id="18" name="Text Placeholder 1">
            <a:extLst>
              <a:ext uri="{FF2B5EF4-FFF2-40B4-BE49-F238E27FC236}">
                <a16:creationId xmlns:a16="http://schemas.microsoft.com/office/drawing/2014/main" id="{2F973F8C-96D5-4894-96E6-EB42D3132AD1}"/>
              </a:ext>
            </a:extLst>
          </p:cNvPr>
          <p:cNvSpPr>
            <a:spLocks noGrp="1"/>
          </p:cNvSpPr>
          <p:nvPr>
            <p:ph type="body" sz="quarter" idx="51" hasCustomPrompt="1"/>
          </p:nvPr>
        </p:nvSpPr>
        <p:spPr>
          <a:xfrm>
            <a:off x="363599" y="3419999"/>
            <a:ext cx="2590739" cy="2622025"/>
          </a:xfrm>
        </p:spPr>
        <p:txBody>
          <a:bodyPr/>
          <a:lstStyle>
            <a:lvl1pPr>
              <a:spcBef>
                <a:spcPts val="800"/>
              </a:spcBef>
              <a:defRPr sz="1800">
                <a:latin typeface="+mn-lt"/>
              </a:defRPr>
            </a:lvl1pPr>
            <a:lvl2pPr marL="180000" indent="-180000">
              <a:buFont typeface="Arial" panose="020B0604020202020204" pitchFamily="34" charset="0"/>
              <a:buChar char="•"/>
              <a:defRPr/>
            </a:lvl2pPr>
            <a:lvl3pPr marL="360000">
              <a:buFont typeface="Graphik" panose="020B0503030202060203" pitchFamily="34" charset="0"/>
              <a:buChar char="–"/>
              <a:defRPr sz="1600"/>
            </a:lvl3pPr>
            <a:lvl4pPr marL="540000">
              <a:buFont typeface="Arial" panose="020B0604020202020204" pitchFamily="34" charset="0"/>
              <a:buChar char="•"/>
              <a:defRPr/>
            </a:lvl4pPr>
          </a:lstStyle>
          <a:p>
            <a:pPr lvl="0"/>
            <a:r>
              <a:rPr lang="en-US"/>
              <a:t>Insert body text</a:t>
            </a:r>
          </a:p>
          <a:p>
            <a:pPr lvl="1"/>
            <a:r>
              <a:rPr lang="en-US"/>
              <a:t>Second level</a:t>
            </a:r>
          </a:p>
          <a:p>
            <a:pPr lvl="2"/>
            <a:r>
              <a:rPr lang="en-US"/>
              <a:t>Third level</a:t>
            </a:r>
          </a:p>
          <a:p>
            <a:pPr lvl="3"/>
            <a:r>
              <a:rPr lang="en-US"/>
              <a:t>Fourth level</a:t>
            </a:r>
          </a:p>
        </p:txBody>
      </p:sp>
      <p:sp>
        <p:nvSpPr>
          <p:cNvPr id="15" name="Number 2">
            <a:extLst>
              <a:ext uri="{FF2B5EF4-FFF2-40B4-BE49-F238E27FC236}">
                <a16:creationId xmlns:a16="http://schemas.microsoft.com/office/drawing/2014/main" id="{29D98BC3-0D08-4AFD-9DAE-C4D9FC6FB121}"/>
              </a:ext>
            </a:extLst>
          </p:cNvPr>
          <p:cNvSpPr>
            <a:spLocks noGrp="1"/>
          </p:cNvSpPr>
          <p:nvPr>
            <p:ph type="body" sz="quarter" idx="52" hasCustomPrompt="1"/>
          </p:nvPr>
        </p:nvSpPr>
        <p:spPr>
          <a:xfrm>
            <a:off x="3275190" y="2445181"/>
            <a:ext cx="512961" cy="830997"/>
          </a:xfrm>
        </p:spPr>
        <p:txBody>
          <a:bodyPr wrap="none">
            <a:spAutoFit/>
          </a:bodyPr>
          <a:lstStyle>
            <a:lvl1pPr algn="l">
              <a:defRPr sz="5400">
                <a:solidFill>
                  <a:schemeClr val="accent1"/>
                </a:solidFill>
                <a:latin typeface="+mj-lt"/>
              </a:defRPr>
            </a:lvl1pPr>
            <a:lvl2pPr>
              <a:defRPr sz="1800"/>
            </a:lvl2pPr>
            <a:lvl3pPr>
              <a:defRPr sz="1800"/>
            </a:lvl3pPr>
            <a:lvl4pPr>
              <a:defRPr sz="1400"/>
            </a:lvl4pPr>
            <a:lvl5pPr>
              <a:defRPr sz="1400"/>
            </a:lvl5pPr>
          </a:lstStyle>
          <a:p>
            <a:pPr lvl="0"/>
            <a:r>
              <a:rPr lang="en-US"/>
              <a:t>0</a:t>
            </a:r>
          </a:p>
        </p:txBody>
      </p:sp>
      <p:sp>
        <p:nvSpPr>
          <p:cNvPr id="16" name="Subhead 2">
            <a:extLst>
              <a:ext uri="{FF2B5EF4-FFF2-40B4-BE49-F238E27FC236}">
                <a16:creationId xmlns:a16="http://schemas.microsoft.com/office/drawing/2014/main" id="{412C9B84-BEA4-43C2-9A9C-AF44141B8598}"/>
              </a:ext>
            </a:extLst>
          </p:cNvPr>
          <p:cNvSpPr>
            <a:spLocks noGrp="1"/>
          </p:cNvSpPr>
          <p:nvPr>
            <p:ph type="body" sz="quarter" idx="53" hasCustomPrompt="1"/>
          </p:nvPr>
        </p:nvSpPr>
        <p:spPr>
          <a:xfrm>
            <a:off x="3860757" y="2550261"/>
            <a:ext cx="2044229" cy="644281"/>
          </a:xfrm>
        </p:spPr>
        <p:txBody>
          <a:bodyPr anchor="ctr"/>
          <a:lstStyle/>
          <a:p>
            <a:pPr lvl="0"/>
            <a:r>
              <a:rPr lang="en-US"/>
              <a:t>Insert subhead minimum 18 pt</a:t>
            </a:r>
          </a:p>
        </p:txBody>
      </p:sp>
      <p:sp>
        <p:nvSpPr>
          <p:cNvPr id="17" name="Text Placeholder 2">
            <a:extLst>
              <a:ext uri="{FF2B5EF4-FFF2-40B4-BE49-F238E27FC236}">
                <a16:creationId xmlns:a16="http://schemas.microsoft.com/office/drawing/2014/main" id="{1B2EF5FA-21F8-4BFF-BB57-320EEFBBBD73}"/>
              </a:ext>
            </a:extLst>
          </p:cNvPr>
          <p:cNvSpPr>
            <a:spLocks noGrp="1"/>
          </p:cNvSpPr>
          <p:nvPr>
            <p:ph type="body" sz="quarter" idx="54" hasCustomPrompt="1"/>
          </p:nvPr>
        </p:nvSpPr>
        <p:spPr>
          <a:xfrm>
            <a:off x="3314247" y="3419999"/>
            <a:ext cx="2590739" cy="2622025"/>
          </a:xfrm>
        </p:spPr>
        <p:txBody>
          <a:bodyPr/>
          <a:lstStyle>
            <a:lvl1pPr>
              <a:spcBef>
                <a:spcPts val="800"/>
              </a:spcBef>
              <a:defRPr sz="1800">
                <a:latin typeface="+mn-lt"/>
              </a:defRPr>
            </a:lvl1pPr>
            <a:lvl2pPr marL="180000" indent="-180000">
              <a:buFont typeface="Arial" panose="020B0604020202020204" pitchFamily="34" charset="0"/>
              <a:buChar char="•"/>
              <a:defRPr/>
            </a:lvl2pPr>
            <a:lvl3pPr marL="360000">
              <a:buFont typeface="Graphik" panose="020B0503030202060203" pitchFamily="34" charset="0"/>
              <a:buChar char="–"/>
              <a:defRPr sz="1600"/>
            </a:lvl3pPr>
            <a:lvl4pPr marL="540000">
              <a:buFont typeface="Arial" panose="020B0604020202020204" pitchFamily="34" charset="0"/>
              <a:buChar char="•"/>
              <a:defRPr/>
            </a:lvl4pPr>
          </a:lstStyle>
          <a:p>
            <a:pPr lvl="0"/>
            <a:r>
              <a:rPr lang="en-US"/>
              <a:t>Insert body text</a:t>
            </a:r>
          </a:p>
          <a:p>
            <a:pPr lvl="1"/>
            <a:r>
              <a:rPr lang="en-US"/>
              <a:t>Second level</a:t>
            </a:r>
          </a:p>
          <a:p>
            <a:pPr lvl="2"/>
            <a:r>
              <a:rPr lang="en-US"/>
              <a:t>Third level</a:t>
            </a:r>
          </a:p>
          <a:p>
            <a:pPr lvl="3"/>
            <a:r>
              <a:rPr lang="en-US"/>
              <a:t>Fourth level</a:t>
            </a:r>
          </a:p>
        </p:txBody>
      </p:sp>
      <p:sp>
        <p:nvSpPr>
          <p:cNvPr id="26" name="Number 3">
            <a:extLst>
              <a:ext uri="{FF2B5EF4-FFF2-40B4-BE49-F238E27FC236}">
                <a16:creationId xmlns:a16="http://schemas.microsoft.com/office/drawing/2014/main" id="{4DCB1D78-0C37-47BF-B3DF-715ADCE6CAD4}"/>
              </a:ext>
            </a:extLst>
          </p:cNvPr>
          <p:cNvSpPr>
            <a:spLocks noGrp="1"/>
          </p:cNvSpPr>
          <p:nvPr>
            <p:ph type="body" sz="quarter" idx="55" hasCustomPrompt="1"/>
          </p:nvPr>
        </p:nvSpPr>
        <p:spPr>
          <a:xfrm>
            <a:off x="6223067" y="2445181"/>
            <a:ext cx="512961" cy="830997"/>
          </a:xfrm>
        </p:spPr>
        <p:txBody>
          <a:bodyPr wrap="none">
            <a:spAutoFit/>
          </a:bodyPr>
          <a:lstStyle>
            <a:lvl1pPr algn="l">
              <a:defRPr sz="5400">
                <a:solidFill>
                  <a:schemeClr val="accent1"/>
                </a:solidFill>
                <a:latin typeface="+mj-lt"/>
              </a:defRPr>
            </a:lvl1pPr>
            <a:lvl2pPr>
              <a:defRPr sz="1800"/>
            </a:lvl2pPr>
            <a:lvl3pPr>
              <a:defRPr sz="1800"/>
            </a:lvl3pPr>
            <a:lvl4pPr>
              <a:defRPr sz="1400"/>
            </a:lvl4pPr>
            <a:lvl5pPr>
              <a:defRPr sz="1400"/>
            </a:lvl5pPr>
          </a:lstStyle>
          <a:p>
            <a:pPr lvl="0"/>
            <a:r>
              <a:rPr lang="en-US"/>
              <a:t>0</a:t>
            </a:r>
          </a:p>
        </p:txBody>
      </p:sp>
      <p:sp>
        <p:nvSpPr>
          <p:cNvPr id="27" name="Subhead 3">
            <a:extLst>
              <a:ext uri="{FF2B5EF4-FFF2-40B4-BE49-F238E27FC236}">
                <a16:creationId xmlns:a16="http://schemas.microsoft.com/office/drawing/2014/main" id="{28985E81-EE7A-43C7-B984-A39ECD1300F6}"/>
              </a:ext>
            </a:extLst>
          </p:cNvPr>
          <p:cNvSpPr>
            <a:spLocks noGrp="1"/>
          </p:cNvSpPr>
          <p:nvPr>
            <p:ph type="body" sz="quarter" idx="56" hasCustomPrompt="1"/>
          </p:nvPr>
        </p:nvSpPr>
        <p:spPr>
          <a:xfrm>
            <a:off x="6808634" y="2550261"/>
            <a:ext cx="2044229" cy="644281"/>
          </a:xfrm>
        </p:spPr>
        <p:txBody>
          <a:bodyPr anchor="ctr"/>
          <a:lstStyle/>
          <a:p>
            <a:pPr lvl="0"/>
            <a:r>
              <a:rPr lang="en-US"/>
              <a:t>Insert subhead minimum 18 pt</a:t>
            </a:r>
          </a:p>
        </p:txBody>
      </p:sp>
      <p:sp>
        <p:nvSpPr>
          <p:cNvPr id="28" name="Text Placeholder 3">
            <a:extLst>
              <a:ext uri="{FF2B5EF4-FFF2-40B4-BE49-F238E27FC236}">
                <a16:creationId xmlns:a16="http://schemas.microsoft.com/office/drawing/2014/main" id="{3BBEC514-3ABC-444F-9609-8722CBAFC7E9}"/>
              </a:ext>
            </a:extLst>
          </p:cNvPr>
          <p:cNvSpPr>
            <a:spLocks noGrp="1"/>
          </p:cNvSpPr>
          <p:nvPr>
            <p:ph type="body" sz="quarter" idx="57" hasCustomPrompt="1"/>
          </p:nvPr>
        </p:nvSpPr>
        <p:spPr>
          <a:xfrm>
            <a:off x="6262124" y="3419999"/>
            <a:ext cx="2590739" cy="2622025"/>
          </a:xfrm>
        </p:spPr>
        <p:txBody>
          <a:bodyPr/>
          <a:lstStyle>
            <a:lvl1pPr>
              <a:spcBef>
                <a:spcPts val="800"/>
              </a:spcBef>
              <a:defRPr sz="1800">
                <a:latin typeface="+mn-lt"/>
              </a:defRPr>
            </a:lvl1pPr>
            <a:lvl2pPr marL="180000" indent="-180000">
              <a:buFont typeface="Arial" panose="020B0604020202020204" pitchFamily="34" charset="0"/>
              <a:buChar char="•"/>
              <a:defRPr/>
            </a:lvl2pPr>
            <a:lvl3pPr marL="360000">
              <a:buFont typeface="Graphik" panose="020B0503030202060203" pitchFamily="34" charset="0"/>
              <a:buChar char="–"/>
              <a:defRPr sz="1600"/>
            </a:lvl3pPr>
            <a:lvl4pPr marL="540000">
              <a:buFont typeface="Arial" panose="020B0604020202020204" pitchFamily="34" charset="0"/>
              <a:buChar char="•"/>
              <a:defRPr/>
            </a:lvl4pPr>
          </a:lstStyle>
          <a:p>
            <a:pPr lvl="0"/>
            <a:r>
              <a:rPr lang="en-US"/>
              <a:t>Insert body text</a:t>
            </a:r>
          </a:p>
          <a:p>
            <a:pPr lvl="1"/>
            <a:r>
              <a:rPr lang="en-US"/>
              <a:t>Second level</a:t>
            </a:r>
          </a:p>
          <a:p>
            <a:pPr lvl="2"/>
            <a:r>
              <a:rPr lang="en-US"/>
              <a:t>Third level</a:t>
            </a:r>
          </a:p>
          <a:p>
            <a:pPr lvl="3"/>
            <a:r>
              <a:rPr lang="en-US"/>
              <a:t>Fourth level</a:t>
            </a:r>
          </a:p>
        </p:txBody>
      </p:sp>
      <p:sp>
        <p:nvSpPr>
          <p:cNvPr id="29" name="Number 4">
            <a:extLst>
              <a:ext uri="{FF2B5EF4-FFF2-40B4-BE49-F238E27FC236}">
                <a16:creationId xmlns:a16="http://schemas.microsoft.com/office/drawing/2014/main" id="{08C97952-F2E4-4423-A790-78EDD72AA396}"/>
              </a:ext>
            </a:extLst>
          </p:cNvPr>
          <p:cNvSpPr>
            <a:spLocks noGrp="1"/>
          </p:cNvSpPr>
          <p:nvPr>
            <p:ph type="body" sz="quarter" idx="58" hasCustomPrompt="1"/>
          </p:nvPr>
        </p:nvSpPr>
        <p:spPr>
          <a:xfrm>
            <a:off x="9176795" y="2445181"/>
            <a:ext cx="512961" cy="830997"/>
          </a:xfrm>
        </p:spPr>
        <p:txBody>
          <a:bodyPr wrap="none">
            <a:spAutoFit/>
          </a:bodyPr>
          <a:lstStyle>
            <a:lvl1pPr algn="l">
              <a:defRPr sz="5400">
                <a:solidFill>
                  <a:schemeClr val="accent1"/>
                </a:solidFill>
                <a:latin typeface="+mj-lt"/>
              </a:defRPr>
            </a:lvl1pPr>
            <a:lvl2pPr>
              <a:defRPr sz="1800"/>
            </a:lvl2pPr>
            <a:lvl3pPr>
              <a:defRPr sz="1800"/>
            </a:lvl3pPr>
            <a:lvl4pPr>
              <a:defRPr sz="1400"/>
            </a:lvl4pPr>
            <a:lvl5pPr>
              <a:defRPr sz="1400"/>
            </a:lvl5pPr>
          </a:lstStyle>
          <a:p>
            <a:pPr lvl="0"/>
            <a:r>
              <a:rPr lang="en-US"/>
              <a:t>0</a:t>
            </a:r>
          </a:p>
        </p:txBody>
      </p:sp>
      <p:sp>
        <p:nvSpPr>
          <p:cNvPr id="30" name="Subhead 4">
            <a:extLst>
              <a:ext uri="{FF2B5EF4-FFF2-40B4-BE49-F238E27FC236}">
                <a16:creationId xmlns:a16="http://schemas.microsoft.com/office/drawing/2014/main" id="{4BC06D79-1953-4134-BD34-FD8D0B9D2236}"/>
              </a:ext>
            </a:extLst>
          </p:cNvPr>
          <p:cNvSpPr>
            <a:spLocks noGrp="1"/>
          </p:cNvSpPr>
          <p:nvPr>
            <p:ph type="body" sz="quarter" idx="59" hasCustomPrompt="1"/>
          </p:nvPr>
        </p:nvSpPr>
        <p:spPr>
          <a:xfrm>
            <a:off x="9762362" y="2550261"/>
            <a:ext cx="2044229" cy="644281"/>
          </a:xfrm>
        </p:spPr>
        <p:txBody>
          <a:bodyPr anchor="ctr"/>
          <a:lstStyle/>
          <a:p>
            <a:pPr lvl="0"/>
            <a:r>
              <a:rPr lang="en-US"/>
              <a:t>Insert subhead minimum 18 pt</a:t>
            </a:r>
          </a:p>
        </p:txBody>
      </p:sp>
      <p:sp>
        <p:nvSpPr>
          <p:cNvPr id="31" name="Text Placeholder 4">
            <a:extLst>
              <a:ext uri="{FF2B5EF4-FFF2-40B4-BE49-F238E27FC236}">
                <a16:creationId xmlns:a16="http://schemas.microsoft.com/office/drawing/2014/main" id="{069D0CBC-F9AC-4F3D-808E-76D82F9558B9}"/>
              </a:ext>
            </a:extLst>
          </p:cNvPr>
          <p:cNvSpPr>
            <a:spLocks noGrp="1"/>
          </p:cNvSpPr>
          <p:nvPr>
            <p:ph type="body" sz="quarter" idx="60" hasCustomPrompt="1"/>
          </p:nvPr>
        </p:nvSpPr>
        <p:spPr>
          <a:xfrm>
            <a:off x="9215852" y="3419999"/>
            <a:ext cx="2590739" cy="2622025"/>
          </a:xfrm>
        </p:spPr>
        <p:txBody>
          <a:bodyPr/>
          <a:lstStyle>
            <a:lvl1pPr>
              <a:spcBef>
                <a:spcPts val="800"/>
              </a:spcBef>
              <a:defRPr sz="1800">
                <a:latin typeface="+mn-lt"/>
              </a:defRPr>
            </a:lvl1pPr>
            <a:lvl2pPr marL="180000" indent="-180000">
              <a:buFont typeface="Arial" panose="020B0604020202020204" pitchFamily="34" charset="0"/>
              <a:buChar char="•"/>
              <a:defRPr/>
            </a:lvl2pPr>
            <a:lvl3pPr marL="360000">
              <a:buFont typeface="Graphik" panose="020B0503030202060203" pitchFamily="34" charset="0"/>
              <a:buChar char="–"/>
              <a:defRPr sz="1600"/>
            </a:lvl3pPr>
            <a:lvl4pPr marL="540000">
              <a:buFont typeface="Arial" panose="020B0604020202020204" pitchFamily="34" charset="0"/>
              <a:buChar char="•"/>
              <a:defRPr/>
            </a:lvl4pPr>
          </a:lstStyle>
          <a:p>
            <a:pPr lvl="0"/>
            <a:r>
              <a:rPr lang="en-US"/>
              <a:t>Insert body text</a:t>
            </a:r>
          </a:p>
          <a:p>
            <a:pPr lvl="1"/>
            <a:r>
              <a:rPr lang="en-US"/>
              <a:t>Second level</a:t>
            </a:r>
          </a:p>
          <a:p>
            <a:pPr lvl="2"/>
            <a:r>
              <a:rPr lang="en-US"/>
              <a:t>Third level</a:t>
            </a:r>
          </a:p>
          <a:p>
            <a:pPr lvl="3"/>
            <a:r>
              <a:rPr lang="en-US"/>
              <a:t>Fourth level</a:t>
            </a:r>
          </a:p>
        </p:txBody>
      </p:sp>
      <p:sp>
        <p:nvSpPr>
          <p:cNvPr id="19" name="Sources">
            <a:extLst>
              <a:ext uri="{FF2B5EF4-FFF2-40B4-BE49-F238E27FC236}">
                <a16:creationId xmlns:a16="http://schemas.microsoft.com/office/drawing/2014/main" id="{C4823C33-5281-45E5-9205-61D9D1105356}"/>
              </a:ext>
            </a:extLst>
          </p:cNvPr>
          <p:cNvSpPr>
            <a:spLocks noGrp="1"/>
          </p:cNvSpPr>
          <p:nvPr>
            <p:ph type="body" sz="quarter" idx="16" hasCustomPrompt="1"/>
          </p:nvPr>
        </p:nvSpPr>
        <p:spPr>
          <a:xfrm>
            <a:off x="980550" y="6471584"/>
            <a:ext cx="6287026" cy="138499"/>
          </a:xfrm>
        </p:spPr>
        <p:txBody>
          <a:bodyPr wrap="square" anchor="b">
            <a:spAutoFit/>
          </a:bodyPr>
          <a:lstStyle>
            <a:lvl1pPr>
              <a:spcBef>
                <a:spcPts val="0"/>
              </a:spcBef>
              <a:defRPr sz="900" i="1">
                <a:latin typeface="+mn-lt"/>
              </a:defRPr>
            </a:lvl1pPr>
          </a:lstStyle>
          <a:p>
            <a:pPr lvl="0"/>
            <a:r>
              <a:rPr lang="en-US"/>
              <a:t>Insert sources</a:t>
            </a:r>
          </a:p>
        </p:txBody>
      </p:sp>
    </p:spTree>
    <p:extLst>
      <p:ext uri="{BB962C8B-B14F-4D97-AF65-F5344CB8AC3E}">
        <p14:creationId xmlns:p14="http://schemas.microsoft.com/office/powerpoint/2010/main" val="15273490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py &amp; content (chart, pictur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FD8F671-FA16-477A-9FC1-5C24CE08A44C}"/>
              </a:ext>
            </a:extLst>
          </p:cNvPr>
          <p:cNvSpPr>
            <a:spLocks noGrp="1"/>
          </p:cNvSpPr>
          <p:nvPr>
            <p:ph type="ftr" sz="quarter" idx="14"/>
          </p:nvPr>
        </p:nvSpPr>
        <p:spPr/>
        <p:txBody>
          <a:bodyPr/>
          <a:lstStyle/>
          <a:p>
            <a:r>
              <a:rPr lang="en-US"/>
              <a:t>Copyright © 2021 Accenture. All rights reserved.</a:t>
            </a:r>
          </a:p>
        </p:txBody>
      </p:sp>
      <p:sp>
        <p:nvSpPr>
          <p:cNvPr id="7" name="Slide Number Placeholder 6">
            <a:extLst>
              <a:ext uri="{FF2B5EF4-FFF2-40B4-BE49-F238E27FC236}">
                <a16:creationId xmlns:a16="http://schemas.microsoft.com/office/drawing/2014/main" id="{C88BB501-0919-4F56-B3FE-2CA805C79F6D}"/>
              </a:ext>
            </a:extLst>
          </p:cNvPr>
          <p:cNvSpPr>
            <a:spLocks noGrp="1"/>
          </p:cNvSpPr>
          <p:nvPr>
            <p:ph type="sldNum" sz="quarter" idx="15"/>
          </p:nvPr>
        </p:nvSpPr>
        <p:spPr/>
        <p:txBody>
          <a:bodyPr/>
          <a:lstStyle/>
          <a:p>
            <a:fld id="{7F8EB60C-7CC2-49F0-B2EE-C81F067DE041}" type="slidenum">
              <a:rPr lang="en-US" smtClean="0"/>
              <a:pPr/>
              <a:t>‹#›</a:t>
            </a:fld>
            <a:endParaRPr lang="en-US"/>
          </a:p>
        </p:txBody>
      </p:sp>
      <p:sp>
        <p:nvSpPr>
          <p:cNvPr id="3" name="Title 2">
            <a:extLst>
              <a:ext uri="{FF2B5EF4-FFF2-40B4-BE49-F238E27FC236}">
                <a16:creationId xmlns:a16="http://schemas.microsoft.com/office/drawing/2014/main" id="{7051BDB8-AE4E-4AD9-A48D-87DCB243272F}"/>
              </a:ext>
            </a:extLst>
          </p:cNvPr>
          <p:cNvSpPr>
            <a:spLocks noGrp="1"/>
          </p:cNvSpPr>
          <p:nvPr>
            <p:ph type="title"/>
          </p:nvPr>
        </p:nvSpPr>
        <p:spPr/>
        <p:txBody>
          <a:bodyPr/>
          <a:lstStyle/>
          <a:p>
            <a:r>
              <a:rPr lang="en-US"/>
              <a:t>Click to edit Master title style</a:t>
            </a:r>
          </a:p>
        </p:txBody>
      </p:sp>
      <p:sp>
        <p:nvSpPr>
          <p:cNvPr id="6" name="Text Placeholder 1">
            <a:extLst>
              <a:ext uri="{FF2B5EF4-FFF2-40B4-BE49-F238E27FC236}">
                <a16:creationId xmlns:a16="http://schemas.microsoft.com/office/drawing/2014/main" id="{DDAC503A-6438-4F4D-8CAA-8C78A2F5DDD4}"/>
              </a:ext>
            </a:extLst>
          </p:cNvPr>
          <p:cNvSpPr>
            <a:spLocks noGrp="1"/>
          </p:cNvSpPr>
          <p:nvPr>
            <p:ph type="body" sz="quarter" idx="12"/>
          </p:nvPr>
        </p:nvSpPr>
        <p:spPr>
          <a:xfrm>
            <a:off x="379501" y="1717675"/>
            <a:ext cx="4255561" cy="43243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0EED40EC-5280-4084-9A97-13F36BF991BB}"/>
              </a:ext>
            </a:extLst>
          </p:cNvPr>
          <p:cNvSpPr>
            <a:spLocks noGrp="1"/>
          </p:cNvSpPr>
          <p:nvPr>
            <p:ph sz="quarter" idx="13"/>
          </p:nvPr>
        </p:nvSpPr>
        <p:spPr>
          <a:xfrm>
            <a:off x="5299075" y="1717675"/>
            <a:ext cx="6510338" cy="43243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ources">
            <a:extLst>
              <a:ext uri="{FF2B5EF4-FFF2-40B4-BE49-F238E27FC236}">
                <a16:creationId xmlns:a16="http://schemas.microsoft.com/office/drawing/2014/main" id="{88CA2A38-25D7-44C4-8C3A-F4165CEFF6E4}"/>
              </a:ext>
            </a:extLst>
          </p:cNvPr>
          <p:cNvSpPr>
            <a:spLocks noGrp="1"/>
          </p:cNvSpPr>
          <p:nvPr>
            <p:ph type="body" sz="quarter" idx="16" hasCustomPrompt="1"/>
          </p:nvPr>
        </p:nvSpPr>
        <p:spPr>
          <a:xfrm>
            <a:off x="980550" y="6471584"/>
            <a:ext cx="6287026" cy="138499"/>
          </a:xfrm>
        </p:spPr>
        <p:txBody>
          <a:bodyPr wrap="square" anchor="b">
            <a:spAutoFit/>
          </a:bodyPr>
          <a:lstStyle>
            <a:lvl1pPr>
              <a:spcBef>
                <a:spcPts val="0"/>
              </a:spcBef>
              <a:defRPr sz="900" i="1">
                <a:latin typeface="+mn-lt"/>
              </a:defRPr>
            </a:lvl1pPr>
          </a:lstStyle>
          <a:p>
            <a:pPr lvl="0"/>
            <a:r>
              <a:rPr lang="en-US"/>
              <a:t>Insert sources</a:t>
            </a:r>
          </a:p>
        </p:txBody>
      </p:sp>
    </p:spTree>
    <p:extLst>
      <p:ext uri="{BB962C8B-B14F-4D97-AF65-F5344CB8AC3E}">
        <p14:creationId xmlns:p14="http://schemas.microsoft.com/office/powerpoint/2010/main" val="13773464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DD274E69-7B69-4385-946C-6FF0B68DB8B5}"/>
              </a:ext>
            </a:extLst>
          </p:cNvPr>
          <p:cNvSpPr>
            <a:spLocks noGrp="1"/>
          </p:cNvSpPr>
          <p:nvPr>
            <p:ph type="ftr" sz="quarter" idx="37"/>
          </p:nvPr>
        </p:nvSpPr>
        <p:spPr/>
        <p:txBody>
          <a:bodyPr/>
          <a:lstStyle/>
          <a:p>
            <a:r>
              <a:rPr lang="en-US"/>
              <a:t>Copyright © 2021 Accenture. All rights reserved.</a:t>
            </a:r>
            <a:endParaRPr lang="en-AU"/>
          </a:p>
        </p:txBody>
      </p:sp>
      <p:sp>
        <p:nvSpPr>
          <p:cNvPr id="10" name="Slide Number Placeholder 9">
            <a:extLst>
              <a:ext uri="{FF2B5EF4-FFF2-40B4-BE49-F238E27FC236}">
                <a16:creationId xmlns:a16="http://schemas.microsoft.com/office/drawing/2014/main" id="{719E2DBE-8B18-4E2E-AE9F-7700CC37B66E}"/>
              </a:ext>
            </a:extLst>
          </p:cNvPr>
          <p:cNvSpPr>
            <a:spLocks noGrp="1"/>
          </p:cNvSpPr>
          <p:nvPr>
            <p:ph type="sldNum" sz="quarter" idx="38"/>
          </p:nvPr>
        </p:nvSpPr>
        <p:spPr/>
        <p:txBody>
          <a:bodyPr/>
          <a:lstStyle/>
          <a:p>
            <a:fld id="{FC1BBE33-A891-48E8-970C-4A8D55F96D53}" type="slidenum">
              <a:rPr lang="en-AU" smtClean="0"/>
              <a:pPr/>
              <a:t>‹#›</a:t>
            </a:fld>
            <a:endParaRPr lang="en-AU"/>
          </a:p>
        </p:txBody>
      </p:sp>
      <p:sp>
        <p:nvSpPr>
          <p:cNvPr id="3" name="Title 2">
            <a:extLst>
              <a:ext uri="{FF2B5EF4-FFF2-40B4-BE49-F238E27FC236}">
                <a16:creationId xmlns:a16="http://schemas.microsoft.com/office/drawing/2014/main" id="{84CCF6DF-9F19-4470-8F9C-6A797D84F4A5}"/>
              </a:ext>
            </a:extLst>
          </p:cNvPr>
          <p:cNvSpPr>
            <a:spLocks noGrp="1"/>
          </p:cNvSpPr>
          <p:nvPr>
            <p:ph type="title"/>
          </p:nvPr>
        </p:nvSpPr>
        <p:spPr/>
        <p:txBody>
          <a:bodyPr/>
          <a:lstStyle/>
          <a:p>
            <a:r>
              <a:rPr lang="en-US"/>
              <a:t>Click to edit Master title style</a:t>
            </a:r>
          </a:p>
        </p:txBody>
      </p:sp>
      <p:sp>
        <p:nvSpPr>
          <p:cNvPr id="6" name="Table Placeholder 3">
            <a:extLst>
              <a:ext uri="{FF2B5EF4-FFF2-40B4-BE49-F238E27FC236}">
                <a16:creationId xmlns:a16="http://schemas.microsoft.com/office/drawing/2014/main" id="{23C0B527-8DAD-4487-A802-A0755E41DEC8}"/>
              </a:ext>
            </a:extLst>
          </p:cNvPr>
          <p:cNvSpPr>
            <a:spLocks noGrp="1"/>
          </p:cNvSpPr>
          <p:nvPr>
            <p:ph type="tbl" sz="quarter" idx="39"/>
          </p:nvPr>
        </p:nvSpPr>
        <p:spPr>
          <a:xfrm>
            <a:off x="374360" y="1400400"/>
            <a:ext cx="11435053" cy="4641625"/>
          </a:xfrm>
        </p:spPr>
        <p:txBody>
          <a:bodyPr/>
          <a:lstStyle>
            <a:lvl1pPr>
              <a:defRPr sz="1600">
                <a:latin typeface="+mn-lt"/>
              </a:defRPr>
            </a:lvl1pPr>
          </a:lstStyle>
          <a:p>
            <a:r>
              <a:rPr lang="en-US"/>
              <a:t>Click icon to add table</a:t>
            </a:r>
            <a:endParaRPr lang="en-AU"/>
          </a:p>
        </p:txBody>
      </p:sp>
      <p:sp>
        <p:nvSpPr>
          <p:cNvPr id="7" name="Sources">
            <a:extLst>
              <a:ext uri="{FF2B5EF4-FFF2-40B4-BE49-F238E27FC236}">
                <a16:creationId xmlns:a16="http://schemas.microsoft.com/office/drawing/2014/main" id="{12592C1C-4AC6-4BBF-B33A-D32064BEBC67}"/>
              </a:ext>
            </a:extLst>
          </p:cNvPr>
          <p:cNvSpPr>
            <a:spLocks noGrp="1"/>
          </p:cNvSpPr>
          <p:nvPr>
            <p:ph type="body" sz="quarter" idx="18" hasCustomPrompt="1"/>
          </p:nvPr>
        </p:nvSpPr>
        <p:spPr>
          <a:xfrm>
            <a:off x="980550" y="6471584"/>
            <a:ext cx="6287026" cy="138499"/>
          </a:xfrm>
        </p:spPr>
        <p:txBody>
          <a:bodyPr wrap="square" anchor="b">
            <a:spAutoFit/>
          </a:bodyPr>
          <a:lstStyle>
            <a:lvl1pPr>
              <a:spcBef>
                <a:spcPts val="0"/>
              </a:spcBef>
              <a:defRPr sz="900" i="1">
                <a:latin typeface="+mn-lt"/>
              </a:defRPr>
            </a:lvl1pPr>
          </a:lstStyle>
          <a:p>
            <a:pPr lvl="0"/>
            <a:r>
              <a:rPr lang="en-US"/>
              <a:t>Insert sources</a:t>
            </a:r>
          </a:p>
        </p:txBody>
      </p:sp>
    </p:spTree>
    <p:extLst>
      <p:ext uri="{BB962C8B-B14F-4D97-AF65-F5344CB8AC3E}">
        <p14:creationId xmlns:p14="http://schemas.microsoft.com/office/powerpoint/2010/main" val="1629846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BCE4BA-7DE6-4EFA-B27B-C4356FC1F42A}"/>
              </a:ext>
            </a:extLst>
          </p:cNvPr>
          <p:cNvPicPr>
            <a:picLocks noChangeAspect="1"/>
          </p:cNvPicPr>
          <p:nvPr userDrawn="1"/>
        </p:nvPicPr>
        <p:blipFill>
          <a:blip r:embed="rId2"/>
          <a:stretch>
            <a:fillRect/>
          </a:stretch>
        </p:blipFill>
        <p:spPr>
          <a:xfrm>
            <a:off x="2956560" y="0"/>
            <a:ext cx="9235440" cy="6858000"/>
          </a:xfrm>
          <a:prstGeom prst="rect">
            <a:avLst/>
          </a:prstGeom>
        </p:spPr>
      </p:pic>
      <p:pic>
        <p:nvPicPr>
          <p:cNvPr id="7" name="Accenture Logo" descr="Accenture Logo">
            <a:extLst>
              <a:ext uri="{FF2B5EF4-FFF2-40B4-BE49-F238E27FC236}">
                <a16:creationId xmlns:a16="http://schemas.microsoft.com/office/drawing/2014/main" id="{136F2039-1147-4CAD-A4CD-5AEEC5D584DB}"/>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89104" y="5867400"/>
            <a:ext cx="1684965" cy="444500"/>
          </a:xfrm>
          <a:prstGeom prst="rect">
            <a:avLst/>
          </a:prstGeom>
        </p:spPr>
      </p:pic>
      <p:pic>
        <p:nvPicPr>
          <p:cNvPr id="5" name="Graphic 4">
            <a:extLst>
              <a:ext uri="{FF2B5EF4-FFF2-40B4-BE49-F238E27FC236}">
                <a16:creationId xmlns:a16="http://schemas.microsoft.com/office/drawing/2014/main" id="{FEA2F3B9-35E6-4B68-9C57-455D721F18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89104" y="1863824"/>
            <a:ext cx="3849412" cy="2419270"/>
          </a:xfrm>
          <a:prstGeom prst="rect">
            <a:avLst/>
          </a:prstGeom>
        </p:spPr>
      </p:pic>
      <p:pic>
        <p:nvPicPr>
          <p:cNvPr id="14" name="Graphic 13">
            <a:extLst>
              <a:ext uri="{FF2B5EF4-FFF2-40B4-BE49-F238E27FC236}">
                <a16:creationId xmlns:a16="http://schemas.microsoft.com/office/drawing/2014/main" id="{8180BCBD-6CE8-4E26-A26A-1F6227004F6B}"/>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14988" t="4259" r="50004" b="47037"/>
          <a:stretch/>
        </p:blipFill>
        <p:spPr>
          <a:xfrm>
            <a:off x="4851835" y="903136"/>
            <a:ext cx="6463865" cy="5059514"/>
          </a:xfrm>
          <a:prstGeom prst="rect">
            <a:avLst/>
          </a:prstGeom>
        </p:spPr>
      </p:pic>
    </p:spTree>
    <p:extLst>
      <p:ext uri="{BB962C8B-B14F-4D97-AF65-F5344CB8AC3E}">
        <p14:creationId xmlns:p14="http://schemas.microsoft.com/office/powerpoint/2010/main" val="3648949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18CA2A7-3842-48A0-8A63-32EF5E47AE40}"/>
              </a:ext>
            </a:extLst>
          </p:cNvPr>
          <p:cNvSpPr>
            <a:spLocks noGrp="1"/>
          </p:cNvSpPr>
          <p:nvPr>
            <p:ph type="ftr" sz="quarter" idx="10"/>
          </p:nvPr>
        </p:nvSpPr>
        <p:spPr/>
        <p:txBody>
          <a:bodyPr/>
          <a:lstStyle/>
          <a:p>
            <a:r>
              <a:rPr lang="en-US"/>
              <a:t>Copyright © 2021 Accenture. All rights reserved.</a:t>
            </a:r>
          </a:p>
        </p:txBody>
      </p:sp>
      <p:sp>
        <p:nvSpPr>
          <p:cNvPr id="4" name="Slide Number Placeholder 3">
            <a:extLst>
              <a:ext uri="{FF2B5EF4-FFF2-40B4-BE49-F238E27FC236}">
                <a16:creationId xmlns:a16="http://schemas.microsoft.com/office/drawing/2014/main" id="{745FA77C-F39E-45E7-A462-B9538AB495CA}"/>
              </a:ext>
            </a:extLst>
          </p:cNvPr>
          <p:cNvSpPr>
            <a:spLocks noGrp="1"/>
          </p:cNvSpPr>
          <p:nvPr>
            <p:ph type="sldNum" sz="quarter" idx="11"/>
          </p:nvPr>
        </p:nvSpPr>
        <p:spPr/>
        <p:txBody>
          <a:bodyPr/>
          <a:lstStyle/>
          <a:p>
            <a:fld id="{7F8EB60C-7CC2-49F0-B2EE-C81F067DE041}" type="slidenum">
              <a:rPr lang="en-US" smtClean="0"/>
              <a:pPr/>
              <a:t>‹#›</a:t>
            </a:fld>
            <a:endParaRPr lang="en-US"/>
          </a:p>
        </p:txBody>
      </p:sp>
      <p:sp>
        <p:nvSpPr>
          <p:cNvPr id="5" name="Title 4">
            <a:extLst>
              <a:ext uri="{FF2B5EF4-FFF2-40B4-BE49-F238E27FC236}">
                <a16:creationId xmlns:a16="http://schemas.microsoft.com/office/drawing/2014/main" id="{52A9FBEF-C785-4568-AE27-244B0112C333}"/>
              </a:ext>
            </a:extLst>
          </p:cNvPr>
          <p:cNvSpPr>
            <a:spLocks noGrp="1"/>
          </p:cNvSpPr>
          <p:nvPr>
            <p:ph type="title"/>
          </p:nvPr>
        </p:nvSpPr>
        <p:spPr/>
        <p:txBody>
          <a:bodyPr/>
          <a:lstStyle/>
          <a:p>
            <a:r>
              <a:rPr lang="en-US"/>
              <a:t>Click to edit Master title style</a:t>
            </a:r>
          </a:p>
        </p:txBody>
      </p:sp>
      <p:sp>
        <p:nvSpPr>
          <p:cNvPr id="10" name="Chart Placeholder 1">
            <a:extLst>
              <a:ext uri="{FF2B5EF4-FFF2-40B4-BE49-F238E27FC236}">
                <a16:creationId xmlns:a16="http://schemas.microsoft.com/office/drawing/2014/main" id="{722BB89E-9B30-49B2-B2FB-FC101236E2CF}"/>
              </a:ext>
            </a:extLst>
          </p:cNvPr>
          <p:cNvSpPr>
            <a:spLocks noGrp="1"/>
          </p:cNvSpPr>
          <p:nvPr>
            <p:ph type="chart" sz="quarter" idx="16"/>
          </p:nvPr>
        </p:nvSpPr>
        <p:spPr>
          <a:xfrm>
            <a:off x="374399" y="1401609"/>
            <a:ext cx="11433600" cy="4640416"/>
          </a:xfrm>
        </p:spPr>
        <p:txBody>
          <a:bodyPr/>
          <a:lstStyle>
            <a:lvl1pPr>
              <a:defRPr sz="1600">
                <a:solidFill>
                  <a:schemeClr val="tx1"/>
                </a:solidFill>
                <a:latin typeface="+mn-lt"/>
              </a:defRPr>
            </a:lvl1pPr>
          </a:lstStyle>
          <a:p>
            <a:r>
              <a:rPr lang="en-US"/>
              <a:t>Click icon to add chart</a:t>
            </a:r>
          </a:p>
        </p:txBody>
      </p:sp>
      <p:sp>
        <p:nvSpPr>
          <p:cNvPr id="6" name="Sources">
            <a:extLst>
              <a:ext uri="{FF2B5EF4-FFF2-40B4-BE49-F238E27FC236}">
                <a16:creationId xmlns:a16="http://schemas.microsoft.com/office/drawing/2014/main" id="{8940702B-4871-4423-B850-168234A43E64}"/>
              </a:ext>
            </a:extLst>
          </p:cNvPr>
          <p:cNvSpPr>
            <a:spLocks noGrp="1"/>
          </p:cNvSpPr>
          <p:nvPr>
            <p:ph type="body" sz="quarter" idx="17" hasCustomPrompt="1"/>
          </p:nvPr>
        </p:nvSpPr>
        <p:spPr>
          <a:xfrm>
            <a:off x="980550" y="6471584"/>
            <a:ext cx="6287026" cy="138499"/>
          </a:xfrm>
        </p:spPr>
        <p:txBody>
          <a:bodyPr wrap="square" anchor="b">
            <a:spAutoFit/>
          </a:bodyPr>
          <a:lstStyle>
            <a:lvl1pPr>
              <a:spcBef>
                <a:spcPts val="0"/>
              </a:spcBef>
              <a:defRPr sz="900" i="1">
                <a:latin typeface="+mn-lt"/>
              </a:defRPr>
            </a:lvl1pPr>
          </a:lstStyle>
          <a:p>
            <a:pPr lvl="0"/>
            <a:r>
              <a:rPr lang="en-US"/>
              <a:t>Insert sources</a:t>
            </a:r>
          </a:p>
        </p:txBody>
      </p:sp>
    </p:spTree>
    <p:extLst>
      <p:ext uri="{BB962C8B-B14F-4D97-AF65-F5344CB8AC3E}">
        <p14:creationId xmlns:p14="http://schemas.microsoft.com/office/powerpoint/2010/main" val="5295424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A5621EC-EF1E-47F7-AC1E-1CADBAB6FE79}"/>
              </a:ext>
            </a:extLst>
          </p:cNvPr>
          <p:cNvSpPr>
            <a:spLocks noGrp="1"/>
          </p:cNvSpPr>
          <p:nvPr>
            <p:ph type="ftr" sz="quarter" idx="10"/>
          </p:nvPr>
        </p:nvSpPr>
        <p:spPr/>
        <p:txBody>
          <a:bodyPr/>
          <a:lstStyle/>
          <a:p>
            <a:r>
              <a:rPr lang="en-US"/>
              <a:t>Copyright © 2021 Accenture. All rights reserved.</a:t>
            </a:r>
          </a:p>
        </p:txBody>
      </p:sp>
      <p:sp>
        <p:nvSpPr>
          <p:cNvPr id="4" name="Slide Number Placeholder 3">
            <a:extLst>
              <a:ext uri="{FF2B5EF4-FFF2-40B4-BE49-F238E27FC236}">
                <a16:creationId xmlns:a16="http://schemas.microsoft.com/office/drawing/2014/main" id="{B0029A97-5C06-4D7C-A367-B8AAB19D89F5}"/>
              </a:ext>
            </a:extLst>
          </p:cNvPr>
          <p:cNvSpPr>
            <a:spLocks noGrp="1"/>
          </p:cNvSpPr>
          <p:nvPr>
            <p:ph type="sldNum" sz="quarter" idx="11"/>
          </p:nvPr>
        </p:nvSpPr>
        <p:spPr/>
        <p:txBody>
          <a:bodyPr/>
          <a:lstStyle/>
          <a:p>
            <a:fld id="{7F8EB60C-7CC2-49F0-B2EE-C81F067DE041}" type="slidenum">
              <a:rPr lang="en-US" smtClean="0"/>
              <a:pPr/>
              <a:t>‹#›</a:t>
            </a:fld>
            <a:endParaRPr lang="en-US"/>
          </a:p>
        </p:txBody>
      </p:sp>
      <p:sp>
        <p:nvSpPr>
          <p:cNvPr id="2" name="Title 1">
            <a:extLst>
              <a:ext uri="{FF2B5EF4-FFF2-40B4-BE49-F238E27FC236}">
                <a16:creationId xmlns:a16="http://schemas.microsoft.com/office/drawing/2014/main" id="{FBACEA5B-AFBD-4C67-9340-815D5E39B659}"/>
              </a:ext>
            </a:extLst>
          </p:cNvPr>
          <p:cNvSpPr>
            <a:spLocks noGrp="1"/>
          </p:cNvSpPr>
          <p:nvPr>
            <p:ph type="title"/>
          </p:nvPr>
        </p:nvSpPr>
        <p:spPr/>
        <p:txBody>
          <a:bodyPr/>
          <a:lstStyle/>
          <a:p>
            <a:r>
              <a:rPr lang="en-US"/>
              <a:t>Click to edit Master title style</a:t>
            </a:r>
          </a:p>
        </p:txBody>
      </p:sp>
      <p:sp>
        <p:nvSpPr>
          <p:cNvPr id="5" name="Sources">
            <a:extLst>
              <a:ext uri="{FF2B5EF4-FFF2-40B4-BE49-F238E27FC236}">
                <a16:creationId xmlns:a16="http://schemas.microsoft.com/office/drawing/2014/main" id="{24B162B3-0F25-47EF-934A-E95B4D338951}"/>
              </a:ext>
            </a:extLst>
          </p:cNvPr>
          <p:cNvSpPr>
            <a:spLocks noGrp="1"/>
          </p:cNvSpPr>
          <p:nvPr>
            <p:ph type="body" sz="quarter" idx="16" hasCustomPrompt="1"/>
          </p:nvPr>
        </p:nvSpPr>
        <p:spPr>
          <a:xfrm>
            <a:off x="980550" y="6471584"/>
            <a:ext cx="6287026" cy="138499"/>
          </a:xfrm>
        </p:spPr>
        <p:txBody>
          <a:bodyPr wrap="square" anchor="b">
            <a:spAutoFit/>
          </a:bodyPr>
          <a:lstStyle>
            <a:lvl1pPr>
              <a:spcBef>
                <a:spcPts val="0"/>
              </a:spcBef>
              <a:defRPr sz="900" i="1">
                <a:latin typeface="+mn-lt"/>
              </a:defRPr>
            </a:lvl1pPr>
          </a:lstStyle>
          <a:p>
            <a:pPr lvl="0"/>
            <a:r>
              <a:rPr lang="en-US"/>
              <a:t>Insert sources</a:t>
            </a:r>
          </a:p>
        </p:txBody>
      </p:sp>
    </p:spTree>
    <p:extLst>
      <p:ext uri="{BB962C8B-B14F-4D97-AF65-F5344CB8AC3E}">
        <p14:creationId xmlns:p14="http://schemas.microsoft.com/office/powerpoint/2010/main" val="32483130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Only – Dark">
    <p:bg>
      <p:bgPr>
        <a:solidFill>
          <a:schemeClr val="accent3"/>
        </a:solidFill>
        <a:effectLst/>
      </p:bgPr>
    </p:bg>
    <p:spTree>
      <p:nvGrpSpPr>
        <p:cNvPr id="1" name=""/>
        <p:cNvGrpSpPr/>
        <p:nvPr/>
      </p:nvGrpSpPr>
      <p:grpSpPr>
        <a:xfrm>
          <a:off x="0" y="0"/>
          <a:ext cx="0" cy="0"/>
          <a:chOff x="0" y="0"/>
          <a:chExt cx="0" cy="0"/>
        </a:xfrm>
      </p:grpSpPr>
      <p:pic>
        <p:nvPicPr>
          <p:cNvPr id="6" name="Accenture GTS">
            <a:extLst>
              <a:ext uri="{FF2B5EF4-FFF2-40B4-BE49-F238E27FC236}">
                <a16:creationId xmlns:a16="http://schemas.microsoft.com/office/drawing/2014/main" id="{E4B405D6-3E8A-4FF8-8A3E-D17304E58482}"/>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81000" y="6474701"/>
            <a:ext cx="190800" cy="209415"/>
          </a:xfrm>
          <a:prstGeom prst="rect">
            <a:avLst/>
          </a:prstGeom>
        </p:spPr>
      </p:pic>
      <p:sp>
        <p:nvSpPr>
          <p:cNvPr id="3" name="Footer Placeholder 2">
            <a:extLst>
              <a:ext uri="{FF2B5EF4-FFF2-40B4-BE49-F238E27FC236}">
                <a16:creationId xmlns:a16="http://schemas.microsoft.com/office/drawing/2014/main" id="{32ACB13E-8111-4041-BD95-BB9A63AD0230}"/>
              </a:ext>
            </a:extLst>
          </p:cNvPr>
          <p:cNvSpPr>
            <a:spLocks noGrp="1"/>
          </p:cNvSpPr>
          <p:nvPr>
            <p:ph type="ftr" sz="quarter" idx="10"/>
          </p:nvPr>
        </p:nvSpPr>
        <p:spPr/>
        <p:txBody>
          <a:bodyPr/>
          <a:lstStyle/>
          <a:p>
            <a:r>
              <a:rPr lang="en-US"/>
              <a:t>Copyright © 2021 Accenture. All rights reserved.</a:t>
            </a:r>
          </a:p>
        </p:txBody>
      </p:sp>
      <p:sp>
        <p:nvSpPr>
          <p:cNvPr id="4" name="Slide Number Placeholder 3">
            <a:extLst>
              <a:ext uri="{FF2B5EF4-FFF2-40B4-BE49-F238E27FC236}">
                <a16:creationId xmlns:a16="http://schemas.microsoft.com/office/drawing/2014/main" id="{2B9A6FB1-36C1-4AFF-BAE9-B151826856C5}"/>
              </a:ext>
            </a:extLst>
          </p:cNvPr>
          <p:cNvSpPr>
            <a:spLocks noGrp="1"/>
          </p:cNvSpPr>
          <p:nvPr>
            <p:ph type="sldNum" sz="quarter" idx="11"/>
          </p:nvPr>
        </p:nvSpPr>
        <p:spPr/>
        <p:txBody>
          <a:bodyPr/>
          <a:lstStyle/>
          <a:p>
            <a:fld id="{7F8EB60C-7CC2-49F0-B2EE-C81F067DE041}" type="slidenum">
              <a:rPr lang="en-US" smtClean="0"/>
              <a:pPr/>
              <a:t>‹#›</a:t>
            </a:fld>
            <a:endParaRPr lang="en-US"/>
          </a:p>
        </p:txBody>
      </p:sp>
      <p:sp>
        <p:nvSpPr>
          <p:cNvPr id="2" name="Title 1">
            <a:extLst>
              <a:ext uri="{FF2B5EF4-FFF2-40B4-BE49-F238E27FC236}">
                <a16:creationId xmlns:a16="http://schemas.microsoft.com/office/drawing/2014/main" id="{FBACEA5B-AFBD-4C67-9340-815D5E39B659}"/>
              </a:ext>
            </a:extLst>
          </p:cNvPr>
          <p:cNvSpPr>
            <a:spLocks noGrp="1"/>
          </p:cNvSpPr>
          <p:nvPr>
            <p:ph type="title"/>
          </p:nvPr>
        </p:nvSpPr>
        <p:spPr/>
        <p:txBody>
          <a:bodyPr/>
          <a:lstStyle/>
          <a:p>
            <a:r>
              <a:rPr lang="en-US"/>
              <a:t>Click to edit Master title style</a:t>
            </a:r>
          </a:p>
        </p:txBody>
      </p:sp>
      <p:sp>
        <p:nvSpPr>
          <p:cNvPr id="7" name="Sources">
            <a:extLst>
              <a:ext uri="{FF2B5EF4-FFF2-40B4-BE49-F238E27FC236}">
                <a16:creationId xmlns:a16="http://schemas.microsoft.com/office/drawing/2014/main" id="{89516934-D3B6-42D2-8372-7EFFA3BDFC8C}"/>
              </a:ext>
            </a:extLst>
          </p:cNvPr>
          <p:cNvSpPr>
            <a:spLocks noGrp="1"/>
          </p:cNvSpPr>
          <p:nvPr>
            <p:ph type="body" sz="quarter" idx="16" hasCustomPrompt="1"/>
          </p:nvPr>
        </p:nvSpPr>
        <p:spPr>
          <a:xfrm>
            <a:off x="980550" y="6471584"/>
            <a:ext cx="6287026" cy="138499"/>
          </a:xfrm>
        </p:spPr>
        <p:txBody>
          <a:bodyPr wrap="square" anchor="b">
            <a:spAutoFit/>
          </a:bodyPr>
          <a:lstStyle>
            <a:lvl1pPr>
              <a:spcBef>
                <a:spcPts val="0"/>
              </a:spcBef>
              <a:defRPr sz="900" i="1">
                <a:latin typeface="+mn-lt"/>
              </a:defRPr>
            </a:lvl1pPr>
          </a:lstStyle>
          <a:p>
            <a:pPr lvl="0"/>
            <a:r>
              <a:rPr lang="en-US"/>
              <a:t>Insert sources</a:t>
            </a:r>
          </a:p>
        </p:txBody>
      </p:sp>
    </p:spTree>
    <p:extLst>
      <p:ext uri="{BB962C8B-B14F-4D97-AF65-F5344CB8AC3E}">
        <p14:creationId xmlns:p14="http://schemas.microsoft.com/office/powerpoint/2010/main" val="980241201"/>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w/ Subtitl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77F3779-53CF-40F7-9DB7-6E4C64FADBD4}"/>
              </a:ext>
            </a:extLst>
          </p:cNvPr>
          <p:cNvSpPr>
            <a:spLocks noGrp="1"/>
          </p:cNvSpPr>
          <p:nvPr>
            <p:ph type="ftr" sz="quarter" idx="16"/>
          </p:nvPr>
        </p:nvSpPr>
        <p:spPr/>
        <p:txBody>
          <a:bodyPr/>
          <a:lstStyle/>
          <a:p>
            <a:r>
              <a:rPr lang="en-US"/>
              <a:t>Copyright © 2021 Accenture. All rights reserved.</a:t>
            </a:r>
          </a:p>
        </p:txBody>
      </p:sp>
      <p:sp>
        <p:nvSpPr>
          <p:cNvPr id="4" name="Slide Number Placeholder 3">
            <a:extLst>
              <a:ext uri="{FF2B5EF4-FFF2-40B4-BE49-F238E27FC236}">
                <a16:creationId xmlns:a16="http://schemas.microsoft.com/office/drawing/2014/main" id="{CDC9840E-7882-460A-AE74-BC2DACA6D5BA}"/>
              </a:ext>
            </a:extLst>
          </p:cNvPr>
          <p:cNvSpPr>
            <a:spLocks noGrp="1"/>
          </p:cNvSpPr>
          <p:nvPr>
            <p:ph type="sldNum" sz="quarter" idx="17"/>
          </p:nvPr>
        </p:nvSpPr>
        <p:spPr/>
        <p:txBody>
          <a:bodyPr/>
          <a:lstStyle/>
          <a:p>
            <a:fld id="{7F8EB60C-7CC2-49F0-B2EE-C81F067DE041}" type="slidenum">
              <a:rPr lang="en-US" smtClean="0"/>
              <a:pPr/>
              <a:t>‹#›</a:t>
            </a:fld>
            <a:endParaRPr lang="en-US"/>
          </a:p>
        </p:txBody>
      </p:sp>
      <p:sp>
        <p:nvSpPr>
          <p:cNvPr id="2" name="Title 1">
            <a:extLst>
              <a:ext uri="{FF2B5EF4-FFF2-40B4-BE49-F238E27FC236}">
                <a16:creationId xmlns:a16="http://schemas.microsoft.com/office/drawing/2014/main" id="{FBACEA5B-AFBD-4C67-9340-815D5E39B659}"/>
              </a:ext>
            </a:extLst>
          </p:cNvPr>
          <p:cNvSpPr>
            <a:spLocks noGrp="1"/>
          </p:cNvSpPr>
          <p:nvPr>
            <p:ph type="title"/>
          </p:nvPr>
        </p:nvSpPr>
        <p:spPr/>
        <p:txBody>
          <a:bodyPr/>
          <a:lstStyle/>
          <a:p>
            <a:r>
              <a:rPr lang="en-US"/>
              <a:t>Click to edit Master title style</a:t>
            </a:r>
          </a:p>
        </p:txBody>
      </p:sp>
      <p:sp>
        <p:nvSpPr>
          <p:cNvPr id="5" name="Subtitle">
            <a:extLst>
              <a:ext uri="{FF2B5EF4-FFF2-40B4-BE49-F238E27FC236}">
                <a16:creationId xmlns:a16="http://schemas.microsoft.com/office/drawing/2014/main" id="{D982B787-2459-44BF-A9F2-44CE1AFBECA0}"/>
              </a:ext>
            </a:extLst>
          </p:cNvPr>
          <p:cNvSpPr>
            <a:spLocks noGrp="1"/>
          </p:cNvSpPr>
          <p:nvPr>
            <p:ph type="body" sz="quarter" idx="15" hasCustomPrompt="1"/>
          </p:nvPr>
        </p:nvSpPr>
        <p:spPr>
          <a:xfrm>
            <a:off x="362282" y="1234800"/>
            <a:ext cx="11460163" cy="551090"/>
          </a:xfrm>
        </p:spPr>
        <p:txBody>
          <a:bodyPr tIns="180000">
            <a:spAutoFit/>
          </a:bodyPr>
          <a:lstStyle>
            <a:lvl1pPr>
              <a:defRPr sz="2400">
                <a:latin typeface="GT Sectra Fine Rg" panose="00000500000000000000" pitchFamily="50" charset="0"/>
              </a:defRPr>
            </a:lvl1pPr>
          </a:lstStyle>
          <a:p>
            <a:pPr lvl="0"/>
            <a:r>
              <a:rPr lang="en-US"/>
              <a:t>Insert subtitle here at 24 </a:t>
            </a:r>
            <a:r>
              <a:rPr lang="en-US" err="1"/>
              <a:t>pt</a:t>
            </a:r>
            <a:r>
              <a:rPr lang="en-US"/>
              <a:t> and align to the baseline of the title</a:t>
            </a:r>
          </a:p>
        </p:txBody>
      </p:sp>
      <p:sp>
        <p:nvSpPr>
          <p:cNvPr id="6" name="Sources">
            <a:extLst>
              <a:ext uri="{FF2B5EF4-FFF2-40B4-BE49-F238E27FC236}">
                <a16:creationId xmlns:a16="http://schemas.microsoft.com/office/drawing/2014/main" id="{773DDFAF-1D3C-401D-A7D9-ECDC0899B65A}"/>
              </a:ext>
            </a:extLst>
          </p:cNvPr>
          <p:cNvSpPr>
            <a:spLocks noGrp="1"/>
          </p:cNvSpPr>
          <p:nvPr>
            <p:ph type="body" sz="quarter" idx="18" hasCustomPrompt="1"/>
          </p:nvPr>
        </p:nvSpPr>
        <p:spPr>
          <a:xfrm>
            <a:off x="980550" y="6471584"/>
            <a:ext cx="6287026" cy="138499"/>
          </a:xfrm>
        </p:spPr>
        <p:txBody>
          <a:bodyPr wrap="square" anchor="b">
            <a:spAutoFit/>
          </a:bodyPr>
          <a:lstStyle>
            <a:lvl1pPr>
              <a:spcBef>
                <a:spcPts val="0"/>
              </a:spcBef>
              <a:defRPr sz="900" i="1">
                <a:latin typeface="+mn-lt"/>
              </a:defRPr>
            </a:lvl1pPr>
          </a:lstStyle>
          <a:p>
            <a:pPr lvl="0"/>
            <a:r>
              <a:rPr lang="en-US"/>
              <a:t>Insert sources</a:t>
            </a:r>
          </a:p>
        </p:txBody>
      </p:sp>
    </p:spTree>
    <p:extLst>
      <p:ext uri="{BB962C8B-B14F-4D97-AF65-F5344CB8AC3E}">
        <p14:creationId xmlns:p14="http://schemas.microsoft.com/office/powerpoint/2010/main" val="25345391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w/ Subtitle – 3/4 Light Gray BG">
    <p:bg>
      <p:bgPr>
        <a:solidFill>
          <a:schemeClr val="bg2">
            <a:alpha val="60000"/>
          </a:schemeClr>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6FD0512-2EA4-4392-8640-9D1602F75E65}"/>
              </a:ext>
            </a:extLst>
          </p:cNvPr>
          <p:cNvSpPr>
            <a:spLocks noGrp="1"/>
          </p:cNvSpPr>
          <p:nvPr>
            <p:ph type="ftr" sz="quarter" idx="16"/>
          </p:nvPr>
        </p:nvSpPr>
        <p:spPr/>
        <p:txBody>
          <a:bodyPr/>
          <a:lstStyle/>
          <a:p>
            <a:r>
              <a:rPr lang="en-US"/>
              <a:t>Copyright © 2021 Accenture. All rights reserved.</a:t>
            </a:r>
          </a:p>
        </p:txBody>
      </p:sp>
      <p:sp>
        <p:nvSpPr>
          <p:cNvPr id="8" name="Slide Number Placeholder 7">
            <a:extLst>
              <a:ext uri="{FF2B5EF4-FFF2-40B4-BE49-F238E27FC236}">
                <a16:creationId xmlns:a16="http://schemas.microsoft.com/office/drawing/2014/main" id="{FA516EE0-B925-45C7-A705-0A69D8023AA6}"/>
              </a:ext>
            </a:extLst>
          </p:cNvPr>
          <p:cNvSpPr>
            <a:spLocks noGrp="1"/>
          </p:cNvSpPr>
          <p:nvPr>
            <p:ph type="sldNum" sz="quarter" idx="17"/>
          </p:nvPr>
        </p:nvSpPr>
        <p:spPr/>
        <p:txBody>
          <a:bodyPr/>
          <a:lstStyle/>
          <a:p>
            <a:fld id="{7F8EB60C-7CC2-49F0-B2EE-C81F067DE041}" type="slidenum">
              <a:rPr lang="en-US" smtClean="0"/>
              <a:pPr/>
              <a:t>‹#›</a:t>
            </a:fld>
            <a:endParaRPr lang="en-US"/>
          </a:p>
        </p:txBody>
      </p:sp>
      <p:sp>
        <p:nvSpPr>
          <p:cNvPr id="3" name="White BG">
            <a:extLst>
              <a:ext uri="{FF2B5EF4-FFF2-40B4-BE49-F238E27FC236}">
                <a16:creationId xmlns:a16="http://schemas.microsoft.com/office/drawing/2014/main" id="{F23B23E6-4F16-421C-90DF-B4877D85ED2D}"/>
              </a:ext>
              <a:ext uri="{C183D7F6-B498-43B3-948B-1728B52AA6E4}">
                <adec:decorative xmlns:adec="http://schemas.microsoft.com/office/drawing/2017/decorative" val="1"/>
              </a:ext>
            </a:extLst>
          </p:cNvPr>
          <p:cNvSpPr/>
          <p:nvPr userDrawn="1"/>
        </p:nvSpPr>
        <p:spPr>
          <a:xfrm>
            <a:off x="-1" y="0"/>
            <a:ext cx="12193200" cy="19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ACEA5B-AFBD-4C67-9340-815D5E39B659}"/>
              </a:ext>
            </a:extLst>
          </p:cNvPr>
          <p:cNvSpPr>
            <a:spLocks noGrp="1"/>
          </p:cNvSpPr>
          <p:nvPr>
            <p:ph type="title"/>
          </p:nvPr>
        </p:nvSpPr>
        <p:spPr/>
        <p:txBody>
          <a:bodyPr/>
          <a:lstStyle/>
          <a:p>
            <a:r>
              <a:rPr lang="en-US"/>
              <a:t>Click to edit Master title style</a:t>
            </a:r>
          </a:p>
        </p:txBody>
      </p:sp>
      <p:sp>
        <p:nvSpPr>
          <p:cNvPr id="5" name="Subtitle">
            <a:extLst>
              <a:ext uri="{FF2B5EF4-FFF2-40B4-BE49-F238E27FC236}">
                <a16:creationId xmlns:a16="http://schemas.microsoft.com/office/drawing/2014/main" id="{D982B787-2459-44BF-A9F2-44CE1AFBECA0}"/>
              </a:ext>
            </a:extLst>
          </p:cNvPr>
          <p:cNvSpPr>
            <a:spLocks noGrp="1"/>
          </p:cNvSpPr>
          <p:nvPr>
            <p:ph type="body" sz="quarter" idx="15" hasCustomPrompt="1"/>
          </p:nvPr>
        </p:nvSpPr>
        <p:spPr>
          <a:xfrm>
            <a:off x="362282" y="738000"/>
            <a:ext cx="11460163" cy="551090"/>
          </a:xfrm>
        </p:spPr>
        <p:txBody>
          <a:bodyPr tIns="180000">
            <a:spAutoFit/>
          </a:bodyPr>
          <a:lstStyle>
            <a:lvl1pPr>
              <a:defRPr sz="2400">
                <a:latin typeface="GT Sectra Fine Rg" panose="00000500000000000000" pitchFamily="50" charset="0"/>
              </a:defRPr>
            </a:lvl1pPr>
          </a:lstStyle>
          <a:p>
            <a:pPr lvl="0"/>
            <a:r>
              <a:rPr lang="en-US"/>
              <a:t>Insert subtitle here at 24 </a:t>
            </a:r>
            <a:r>
              <a:rPr lang="en-US" err="1"/>
              <a:t>pt</a:t>
            </a:r>
            <a:r>
              <a:rPr lang="en-US"/>
              <a:t> and align to the baseline of the title</a:t>
            </a:r>
          </a:p>
        </p:txBody>
      </p:sp>
      <p:sp>
        <p:nvSpPr>
          <p:cNvPr id="7" name="Sources">
            <a:extLst>
              <a:ext uri="{FF2B5EF4-FFF2-40B4-BE49-F238E27FC236}">
                <a16:creationId xmlns:a16="http://schemas.microsoft.com/office/drawing/2014/main" id="{6FD6FAE2-E425-4BBD-9908-9E7CE5B1780E}"/>
              </a:ext>
            </a:extLst>
          </p:cNvPr>
          <p:cNvSpPr>
            <a:spLocks noGrp="1"/>
          </p:cNvSpPr>
          <p:nvPr>
            <p:ph type="body" sz="quarter" idx="18" hasCustomPrompt="1"/>
          </p:nvPr>
        </p:nvSpPr>
        <p:spPr>
          <a:xfrm>
            <a:off x="980550" y="6471584"/>
            <a:ext cx="6287026" cy="138499"/>
          </a:xfrm>
        </p:spPr>
        <p:txBody>
          <a:bodyPr wrap="square" anchor="b">
            <a:spAutoFit/>
          </a:bodyPr>
          <a:lstStyle>
            <a:lvl1pPr>
              <a:spcBef>
                <a:spcPts val="0"/>
              </a:spcBef>
              <a:defRPr sz="900" i="1">
                <a:latin typeface="+mn-lt"/>
              </a:defRPr>
            </a:lvl1pPr>
          </a:lstStyle>
          <a:p>
            <a:pPr lvl="0"/>
            <a:r>
              <a:rPr lang="en-US"/>
              <a:t>Insert sources</a:t>
            </a:r>
          </a:p>
        </p:txBody>
      </p:sp>
    </p:spTree>
    <p:extLst>
      <p:ext uri="{BB962C8B-B14F-4D97-AF65-F5344CB8AC3E}">
        <p14:creationId xmlns:p14="http://schemas.microsoft.com/office/powerpoint/2010/main" val="401014755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2nd level – 3/4 Light Gray BG">
    <p:bg>
      <p:bgPr>
        <a:solidFill>
          <a:schemeClr val="bg2">
            <a:alpha val="60000"/>
          </a:schemeClr>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0135179-795B-454B-B2EA-1E2D23B62722}"/>
              </a:ext>
            </a:extLst>
          </p:cNvPr>
          <p:cNvSpPr>
            <a:spLocks noGrp="1"/>
          </p:cNvSpPr>
          <p:nvPr>
            <p:ph type="ftr" sz="quarter" idx="18"/>
          </p:nvPr>
        </p:nvSpPr>
        <p:spPr/>
        <p:txBody>
          <a:bodyPr/>
          <a:lstStyle/>
          <a:p>
            <a:r>
              <a:rPr lang="en-US"/>
              <a:t>Copyright © 2021 Accenture. All rights reserved.</a:t>
            </a:r>
          </a:p>
        </p:txBody>
      </p:sp>
      <p:sp>
        <p:nvSpPr>
          <p:cNvPr id="6" name="Slide Number Placeholder 5">
            <a:extLst>
              <a:ext uri="{FF2B5EF4-FFF2-40B4-BE49-F238E27FC236}">
                <a16:creationId xmlns:a16="http://schemas.microsoft.com/office/drawing/2014/main" id="{DB913C70-8FF6-4491-ABB4-B2087E696884}"/>
              </a:ext>
            </a:extLst>
          </p:cNvPr>
          <p:cNvSpPr>
            <a:spLocks noGrp="1"/>
          </p:cNvSpPr>
          <p:nvPr>
            <p:ph type="sldNum" sz="quarter" idx="19"/>
          </p:nvPr>
        </p:nvSpPr>
        <p:spPr/>
        <p:txBody>
          <a:bodyPr/>
          <a:lstStyle/>
          <a:p>
            <a:fld id="{7F8EB60C-7CC2-49F0-B2EE-C81F067DE041}" type="slidenum">
              <a:rPr lang="en-US" smtClean="0"/>
              <a:pPr/>
              <a:t>‹#›</a:t>
            </a:fld>
            <a:endParaRPr lang="en-US"/>
          </a:p>
        </p:txBody>
      </p:sp>
      <p:sp>
        <p:nvSpPr>
          <p:cNvPr id="12" name="White BG">
            <a:extLst>
              <a:ext uri="{FF2B5EF4-FFF2-40B4-BE49-F238E27FC236}">
                <a16:creationId xmlns:a16="http://schemas.microsoft.com/office/drawing/2014/main" id="{C36899BF-129D-4C0E-8A3F-CACE208A27FB}"/>
              </a:ext>
              <a:ext uri="{C183D7F6-B498-43B3-948B-1728B52AA6E4}">
                <adec:decorative xmlns:adec="http://schemas.microsoft.com/office/drawing/2017/decorative" val="1"/>
              </a:ext>
            </a:extLst>
          </p:cNvPr>
          <p:cNvSpPr/>
          <p:nvPr userDrawn="1"/>
        </p:nvSpPr>
        <p:spPr>
          <a:xfrm>
            <a:off x="-1" y="0"/>
            <a:ext cx="12193200" cy="2508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econd level headline">
            <a:extLst>
              <a:ext uri="{FF2B5EF4-FFF2-40B4-BE49-F238E27FC236}">
                <a16:creationId xmlns:a16="http://schemas.microsoft.com/office/drawing/2014/main" id="{9F5147B3-D6BA-40DA-811A-794CE6808F6F}"/>
              </a:ext>
            </a:extLst>
          </p:cNvPr>
          <p:cNvSpPr>
            <a:spLocks noGrp="1"/>
          </p:cNvSpPr>
          <p:nvPr>
            <p:ph type="body" sz="quarter" idx="17" hasCustomPrompt="1"/>
          </p:nvPr>
        </p:nvSpPr>
        <p:spPr>
          <a:xfrm>
            <a:off x="364675" y="335827"/>
            <a:ext cx="11444737" cy="537034"/>
          </a:xfrm>
        </p:spPr>
        <p:txBody>
          <a:bodyPr wrap="square" bIns="288000">
            <a:spAutoFit/>
          </a:bodyPr>
          <a:lstStyle>
            <a:lvl1pPr>
              <a:defRPr sz="1600">
                <a:latin typeface="+mj-lt"/>
              </a:defRPr>
            </a:lvl1pPr>
          </a:lstStyle>
          <a:p>
            <a:pPr lvl="0"/>
            <a:r>
              <a:rPr lang="en-US"/>
              <a:t>Second level headline</a:t>
            </a:r>
          </a:p>
        </p:txBody>
      </p:sp>
      <p:sp>
        <p:nvSpPr>
          <p:cNvPr id="2" name="Title 1">
            <a:extLst>
              <a:ext uri="{FF2B5EF4-FFF2-40B4-BE49-F238E27FC236}">
                <a16:creationId xmlns:a16="http://schemas.microsoft.com/office/drawing/2014/main" id="{080C83E0-3A40-4218-894A-1614176FA684}"/>
              </a:ext>
            </a:extLst>
          </p:cNvPr>
          <p:cNvSpPr>
            <a:spLocks noGrp="1"/>
          </p:cNvSpPr>
          <p:nvPr>
            <p:ph type="title"/>
          </p:nvPr>
        </p:nvSpPr>
        <p:spPr>
          <a:xfrm>
            <a:off x="349199" y="835200"/>
            <a:ext cx="11460213" cy="498598"/>
          </a:xfrm>
        </p:spPr>
        <p:txBody>
          <a:bodyPr/>
          <a:lstStyle/>
          <a:p>
            <a:r>
              <a:rPr lang="en-US"/>
              <a:t>Click to edit Master title style</a:t>
            </a:r>
          </a:p>
        </p:txBody>
      </p:sp>
      <p:sp>
        <p:nvSpPr>
          <p:cNvPr id="10" name="Subtitle">
            <a:extLst>
              <a:ext uri="{FF2B5EF4-FFF2-40B4-BE49-F238E27FC236}">
                <a16:creationId xmlns:a16="http://schemas.microsoft.com/office/drawing/2014/main" id="{88211ED0-A96C-4760-A1CF-51298E465881}"/>
              </a:ext>
            </a:extLst>
          </p:cNvPr>
          <p:cNvSpPr>
            <a:spLocks noGrp="1"/>
          </p:cNvSpPr>
          <p:nvPr>
            <p:ph type="body" sz="quarter" idx="16" hasCustomPrompt="1"/>
          </p:nvPr>
        </p:nvSpPr>
        <p:spPr>
          <a:xfrm>
            <a:off x="362282" y="1234800"/>
            <a:ext cx="11444737" cy="551090"/>
          </a:xfrm>
        </p:spPr>
        <p:txBody>
          <a:bodyPr wrap="square" tIns="180000">
            <a:spAutoFit/>
          </a:bodyPr>
          <a:lstStyle>
            <a:lvl1pPr>
              <a:defRPr sz="2400">
                <a:latin typeface="GT Sectra Fine Rg" panose="00000500000000000000" pitchFamily="50" charset="0"/>
              </a:defRPr>
            </a:lvl1pPr>
          </a:lstStyle>
          <a:p>
            <a:pPr lvl="0"/>
            <a:r>
              <a:rPr lang="en-US"/>
              <a:t>Insert subtitle here at 24 </a:t>
            </a:r>
            <a:r>
              <a:rPr lang="en-US" err="1"/>
              <a:t>pt</a:t>
            </a:r>
            <a:r>
              <a:rPr lang="en-US"/>
              <a:t> and align to the baseline of the title</a:t>
            </a:r>
          </a:p>
        </p:txBody>
      </p:sp>
      <p:sp>
        <p:nvSpPr>
          <p:cNvPr id="8" name="Sources">
            <a:extLst>
              <a:ext uri="{FF2B5EF4-FFF2-40B4-BE49-F238E27FC236}">
                <a16:creationId xmlns:a16="http://schemas.microsoft.com/office/drawing/2014/main" id="{EBDDBE6F-ECAF-474F-BBFD-95B582A0BA3D}"/>
              </a:ext>
            </a:extLst>
          </p:cNvPr>
          <p:cNvSpPr>
            <a:spLocks noGrp="1"/>
          </p:cNvSpPr>
          <p:nvPr>
            <p:ph type="body" sz="quarter" idx="20" hasCustomPrompt="1"/>
          </p:nvPr>
        </p:nvSpPr>
        <p:spPr>
          <a:xfrm>
            <a:off x="980550" y="6471584"/>
            <a:ext cx="6287026" cy="138499"/>
          </a:xfrm>
        </p:spPr>
        <p:txBody>
          <a:bodyPr wrap="square" anchor="b">
            <a:spAutoFit/>
          </a:bodyPr>
          <a:lstStyle>
            <a:lvl1pPr>
              <a:spcBef>
                <a:spcPts val="0"/>
              </a:spcBef>
              <a:defRPr sz="900" i="1">
                <a:latin typeface="+mn-lt"/>
              </a:defRPr>
            </a:lvl1pPr>
          </a:lstStyle>
          <a:p>
            <a:pPr lvl="0"/>
            <a:r>
              <a:rPr lang="en-US"/>
              <a:t>Insert sources</a:t>
            </a:r>
          </a:p>
        </p:txBody>
      </p:sp>
    </p:spTree>
    <p:extLst>
      <p:ext uri="{BB962C8B-B14F-4D97-AF65-F5344CB8AC3E}">
        <p14:creationId xmlns:p14="http://schemas.microsoft.com/office/powerpoint/2010/main" val="227794477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2nd level w/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C8CD4FE-AE64-4A10-92EC-1BABC5C46440}"/>
              </a:ext>
            </a:extLst>
          </p:cNvPr>
          <p:cNvSpPr>
            <a:spLocks noGrp="1"/>
          </p:cNvSpPr>
          <p:nvPr>
            <p:ph type="ftr" sz="quarter" idx="18"/>
          </p:nvPr>
        </p:nvSpPr>
        <p:spPr/>
        <p:txBody>
          <a:bodyPr/>
          <a:lstStyle/>
          <a:p>
            <a:r>
              <a:rPr lang="en-US"/>
              <a:t>Copyright © 2021 Accenture. All rights reserved.</a:t>
            </a:r>
          </a:p>
        </p:txBody>
      </p:sp>
      <p:sp>
        <p:nvSpPr>
          <p:cNvPr id="6" name="Slide Number Placeholder 5">
            <a:extLst>
              <a:ext uri="{FF2B5EF4-FFF2-40B4-BE49-F238E27FC236}">
                <a16:creationId xmlns:a16="http://schemas.microsoft.com/office/drawing/2014/main" id="{34D1BAEB-6CFF-49E2-9587-679C1B6C74BD}"/>
              </a:ext>
            </a:extLst>
          </p:cNvPr>
          <p:cNvSpPr>
            <a:spLocks noGrp="1"/>
          </p:cNvSpPr>
          <p:nvPr>
            <p:ph type="sldNum" sz="quarter" idx="19"/>
          </p:nvPr>
        </p:nvSpPr>
        <p:spPr/>
        <p:txBody>
          <a:bodyPr/>
          <a:lstStyle/>
          <a:p>
            <a:fld id="{7F8EB60C-7CC2-49F0-B2EE-C81F067DE041}" type="slidenum">
              <a:rPr lang="en-US" smtClean="0"/>
              <a:pPr/>
              <a:t>‹#›</a:t>
            </a:fld>
            <a:endParaRPr lang="en-US"/>
          </a:p>
        </p:txBody>
      </p:sp>
      <p:sp>
        <p:nvSpPr>
          <p:cNvPr id="11" name="Second level headline">
            <a:extLst>
              <a:ext uri="{FF2B5EF4-FFF2-40B4-BE49-F238E27FC236}">
                <a16:creationId xmlns:a16="http://schemas.microsoft.com/office/drawing/2014/main" id="{9F5147B3-D6BA-40DA-811A-794CE6808F6F}"/>
              </a:ext>
            </a:extLst>
          </p:cNvPr>
          <p:cNvSpPr>
            <a:spLocks noGrp="1"/>
          </p:cNvSpPr>
          <p:nvPr>
            <p:ph type="body" sz="quarter" idx="17" hasCustomPrompt="1"/>
          </p:nvPr>
        </p:nvSpPr>
        <p:spPr>
          <a:xfrm>
            <a:off x="364675" y="335827"/>
            <a:ext cx="11444737" cy="537034"/>
          </a:xfrm>
        </p:spPr>
        <p:txBody>
          <a:bodyPr wrap="square" bIns="288000">
            <a:spAutoFit/>
          </a:bodyPr>
          <a:lstStyle>
            <a:lvl1pPr>
              <a:defRPr sz="1600">
                <a:latin typeface="+mj-lt"/>
              </a:defRPr>
            </a:lvl1pPr>
          </a:lstStyle>
          <a:p>
            <a:pPr lvl="0"/>
            <a:r>
              <a:rPr lang="en-US"/>
              <a:t>Second level headline</a:t>
            </a:r>
          </a:p>
        </p:txBody>
      </p:sp>
      <p:sp>
        <p:nvSpPr>
          <p:cNvPr id="2" name="Title 1">
            <a:extLst>
              <a:ext uri="{FF2B5EF4-FFF2-40B4-BE49-F238E27FC236}">
                <a16:creationId xmlns:a16="http://schemas.microsoft.com/office/drawing/2014/main" id="{080C83E0-3A40-4218-894A-1614176FA684}"/>
              </a:ext>
            </a:extLst>
          </p:cNvPr>
          <p:cNvSpPr>
            <a:spLocks noGrp="1"/>
          </p:cNvSpPr>
          <p:nvPr>
            <p:ph type="title"/>
          </p:nvPr>
        </p:nvSpPr>
        <p:spPr>
          <a:xfrm>
            <a:off x="349199" y="835200"/>
            <a:ext cx="11460213" cy="498598"/>
          </a:xfrm>
        </p:spPr>
        <p:txBody>
          <a:bodyPr/>
          <a:lstStyle/>
          <a:p>
            <a:r>
              <a:rPr lang="en-US"/>
              <a:t>Click to edit Master title style</a:t>
            </a:r>
          </a:p>
        </p:txBody>
      </p:sp>
      <p:sp>
        <p:nvSpPr>
          <p:cNvPr id="10" name="Subtitle">
            <a:extLst>
              <a:ext uri="{FF2B5EF4-FFF2-40B4-BE49-F238E27FC236}">
                <a16:creationId xmlns:a16="http://schemas.microsoft.com/office/drawing/2014/main" id="{88211ED0-A96C-4760-A1CF-51298E465881}"/>
              </a:ext>
            </a:extLst>
          </p:cNvPr>
          <p:cNvSpPr>
            <a:spLocks noGrp="1"/>
          </p:cNvSpPr>
          <p:nvPr>
            <p:ph type="body" sz="quarter" idx="16" hasCustomPrompt="1"/>
          </p:nvPr>
        </p:nvSpPr>
        <p:spPr>
          <a:xfrm>
            <a:off x="362282" y="1234800"/>
            <a:ext cx="11444737" cy="551090"/>
          </a:xfrm>
        </p:spPr>
        <p:txBody>
          <a:bodyPr wrap="square" tIns="180000">
            <a:spAutoFit/>
          </a:bodyPr>
          <a:lstStyle>
            <a:lvl1pPr>
              <a:defRPr sz="2400">
                <a:latin typeface="GT Sectra Fine Rg" panose="00000500000000000000" pitchFamily="50" charset="0"/>
              </a:defRPr>
            </a:lvl1pPr>
          </a:lstStyle>
          <a:p>
            <a:pPr lvl="0"/>
            <a:r>
              <a:rPr lang="en-US"/>
              <a:t>Insert subtitle here at 24 </a:t>
            </a:r>
            <a:r>
              <a:rPr lang="en-US" err="1"/>
              <a:t>pt</a:t>
            </a:r>
            <a:r>
              <a:rPr lang="en-US"/>
              <a:t> and align to the baseline of the title</a:t>
            </a:r>
          </a:p>
        </p:txBody>
      </p:sp>
      <p:sp>
        <p:nvSpPr>
          <p:cNvPr id="7" name="Sources">
            <a:extLst>
              <a:ext uri="{FF2B5EF4-FFF2-40B4-BE49-F238E27FC236}">
                <a16:creationId xmlns:a16="http://schemas.microsoft.com/office/drawing/2014/main" id="{88E4A81C-7F0C-401E-BF0D-945876E45EA6}"/>
              </a:ext>
            </a:extLst>
          </p:cNvPr>
          <p:cNvSpPr>
            <a:spLocks noGrp="1"/>
          </p:cNvSpPr>
          <p:nvPr>
            <p:ph type="body" sz="quarter" idx="20" hasCustomPrompt="1"/>
          </p:nvPr>
        </p:nvSpPr>
        <p:spPr>
          <a:xfrm>
            <a:off x="980550" y="6471584"/>
            <a:ext cx="6287026" cy="138499"/>
          </a:xfrm>
        </p:spPr>
        <p:txBody>
          <a:bodyPr wrap="square" anchor="b">
            <a:spAutoFit/>
          </a:bodyPr>
          <a:lstStyle>
            <a:lvl1pPr>
              <a:spcBef>
                <a:spcPts val="0"/>
              </a:spcBef>
              <a:defRPr sz="900" i="1">
                <a:latin typeface="+mn-lt"/>
              </a:defRPr>
            </a:lvl1pPr>
          </a:lstStyle>
          <a:p>
            <a:pPr lvl="0"/>
            <a:r>
              <a:rPr lang="en-US"/>
              <a:t>Insert sources</a:t>
            </a:r>
          </a:p>
        </p:txBody>
      </p:sp>
    </p:spTree>
    <p:extLst>
      <p:ext uri="{BB962C8B-B14F-4D97-AF65-F5344CB8AC3E}">
        <p14:creationId xmlns:p14="http://schemas.microsoft.com/office/powerpoint/2010/main" val="7332680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2nd level">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5F386CA-C78E-4018-8F08-7FFB437E76B1}"/>
              </a:ext>
            </a:extLst>
          </p:cNvPr>
          <p:cNvSpPr>
            <a:spLocks noGrp="1"/>
          </p:cNvSpPr>
          <p:nvPr>
            <p:ph type="ftr" sz="quarter" idx="18"/>
          </p:nvPr>
        </p:nvSpPr>
        <p:spPr/>
        <p:txBody>
          <a:bodyPr/>
          <a:lstStyle/>
          <a:p>
            <a:r>
              <a:rPr lang="en-US"/>
              <a:t>Copyright © 2021 Accenture. All rights reserved.</a:t>
            </a:r>
          </a:p>
        </p:txBody>
      </p:sp>
      <p:sp>
        <p:nvSpPr>
          <p:cNvPr id="6" name="Slide Number Placeholder 5">
            <a:extLst>
              <a:ext uri="{FF2B5EF4-FFF2-40B4-BE49-F238E27FC236}">
                <a16:creationId xmlns:a16="http://schemas.microsoft.com/office/drawing/2014/main" id="{39AB0881-7629-4C61-B9D7-118CF5F63EB8}"/>
              </a:ext>
            </a:extLst>
          </p:cNvPr>
          <p:cNvSpPr>
            <a:spLocks noGrp="1"/>
          </p:cNvSpPr>
          <p:nvPr>
            <p:ph type="sldNum" sz="quarter" idx="19"/>
          </p:nvPr>
        </p:nvSpPr>
        <p:spPr/>
        <p:txBody>
          <a:bodyPr/>
          <a:lstStyle/>
          <a:p>
            <a:fld id="{7F8EB60C-7CC2-49F0-B2EE-C81F067DE041}" type="slidenum">
              <a:rPr lang="en-US" smtClean="0"/>
              <a:pPr/>
              <a:t>‹#›</a:t>
            </a:fld>
            <a:endParaRPr lang="en-US"/>
          </a:p>
        </p:txBody>
      </p:sp>
      <p:sp>
        <p:nvSpPr>
          <p:cNvPr id="11" name="Second level headline">
            <a:extLst>
              <a:ext uri="{FF2B5EF4-FFF2-40B4-BE49-F238E27FC236}">
                <a16:creationId xmlns:a16="http://schemas.microsoft.com/office/drawing/2014/main" id="{9F5147B3-D6BA-40DA-811A-794CE6808F6F}"/>
              </a:ext>
            </a:extLst>
          </p:cNvPr>
          <p:cNvSpPr>
            <a:spLocks noGrp="1"/>
          </p:cNvSpPr>
          <p:nvPr>
            <p:ph type="body" sz="quarter" idx="17" hasCustomPrompt="1"/>
          </p:nvPr>
        </p:nvSpPr>
        <p:spPr>
          <a:xfrm>
            <a:off x="364675" y="335827"/>
            <a:ext cx="11444737" cy="537034"/>
          </a:xfrm>
        </p:spPr>
        <p:txBody>
          <a:bodyPr wrap="square" bIns="288000">
            <a:spAutoFit/>
          </a:bodyPr>
          <a:lstStyle>
            <a:lvl1pPr>
              <a:defRPr sz="1600">
                <a:latin typeface="+mj-lt"/>
              </a:defRPr>
            </a:lvl1pPr>
          </a:lstStyle>
          <a:p>
            <a:pPr lvl="0"/>
            <a:r>
              <a:rPr lang="en-US"/>
              <a:t>Second level headline</a:t>
            </a:r>
          </a:p>
        </p:txBody>
      </p:sp>
      <p:sp>
        <p:nvSpPr>
          <p:cNvPr id="2" name="Title 1">
            <a:extLst>
              <a:ext uri="{FF2B5EF4-FFF2-40B4-BE49-F238E27FC236}">
                <a16:creationId xmlns:a16="http://schemas.microsoft.com/office/drawing/2014/main" id="{080C83E0-3A40-4218-894A-1614176FA684}"/>
              </a:ext>
            </a:extLst>
          </p:cNvPr>
          <p:cNvSpPr>
            <a:spLocks noGrp="1"/>
          </p:cNvSpPr>
          <p:nvPr>
            <p:ph type="title"/>
          </p:nvPr>
        </p:nvSpPr>
        <p:spPr>
          <a:xfrm>
            <a:off x="349199" y="835200"/>
            <a:ext cx="11460213" cy="498598"/>
          </a:xfrm>
        </p:spPr>
        <p:txBody>
          <a:bodyPr/>
          <a:lstStyle/>
          <a:p>
            <a:r>
              <a:rPr lang="en-US"/>
              <a:t>Click to edit Master title style</a:t>
            </a:r>
          </a:p>
        </p:txBody>
      </p:sp>
      <p:sp>
        <p:nvSpPr>
          <p:cNvPr id="7" name="Sources">
            <a:extLst>
              <a:ext uri="{FF2B5EF4-FFF2-40B4-BE49-F238E27FC236}">
                <a16:creationId xmlns:a16="http://schemas.microsoft.com/office/drawing/2014/main" id="{6AC808F8-83D8-4BE7-8EEF-780681062DC1}"/>
              </a:ext>
            </a:extLst>
          </p:cNvPr>
          <p:cNvSpPr>
            <a:spLocks noGrp="1"/>
          </p:cNvSpPr>
          <p:nvPr>
            <p:ph type="body" sz="quarter" idx="16" hasCustomPrompt="1"/>
          </p:nvPr>
        </p:nvSpPr>
        <p:spPr>
          <a:xfrm>
            <a:off x="980550" y="6471584"/>
            <a:ext cx="6287026" cy="138499"/>
          </a:xfrm>
        </p:spPr>
        <p:txBody>
          <a:bodyPr wrap="square" anchor="b">
            <a:spAutoFit/>
          </a:bodyPr>
          <a:lstStyle>
            <a:lvl1pPr>
              <a:spcBef>
                <a:spcPts val="0"/>
              </a:spcBef>
              <a:defRPr sz="900" i="1">
                <a:latin typeface="+mn-lt"/>
              </a:defRPr>
            </a:lvl1pPr>
          </a:lstStyle>
          <a:p>
            <a:pPr lvl="0"/>
            <a:r>
              <a:rPr lang="en-US"/>
              <a:t>Insert sources</a:t>
            </a:r>
          </a:p>
        </p:txBody>
      </p:sp>
    </p:spTree>
    <p:extLst>
      <p:ext uri="{BB962C8B-B14F-4D97-AF65-F5344CB8AC3E}">
        <p14:creationId xmlns:p14="http://schemas.microsoft.com/office/powerpoint/2010/main" val="16314963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A3992D8-F43D-48CD-A91A-291B69BDF800}"/>
              </a:ext>
            </a:extLst>
          </p:cNvPr>
          <p:cNvSpPr>
            <a:spLocks noGrp="1"/>
          </p:cNvSpPr>
          <p:nvPr>
            <p:ph type="ftr" sz="quarter" idx="10"/>
          </p:nvPr>
        </p:nvSpPr>
        <p:spPr/>
        <p:txBody>
          <a:bodyPr/>
          <a:lstStyle/>
          <a:p>
            <a:r>
              <a:rPr lang="en-US"/>
              <a:t>Copyright © 2021 Accenture. All rights reserved.</a:t>
            </a:r>
          </a:p>
        </p:txBody>
      </p:sp>
      <p:sp>
        <p:nvSpPr>
          <p:cNvPr id="3" name="Slide Number Placeholder 2">
            <a:extLst>
              <a:ext uri="{FF2B5EF4-FFF2-40B4-BE49-F238E27FC236}">
                <a16:creationId xmlns:a16="http://schemas.microsoft.com/office/drawing/2014/main" id="{43B0CFD8-B921-4C4F-85DF-2C2E3A332802}"/>
              </a:ext>
            </a:extLst>
          </p:cNvPr>
          <p:cNvSpPr>
            <a:spLocks noGrp="1"/>
          </p:cNvSpPr>
          <p:nvPr>
            <p:ph type="sldNum" sz="quarter" idx="11"/>
          </p:nvPr>
        </p:nvSpPr>
        <p:spPr/>
        <p:txBody>
          <a:bodyPr/>
          <a:lstStyle/>
          <a:p>
            <a:fld id="{7F8EB60C-7CC2-49F0-B2EE-C81F067DE041}" type="slidenum">
              <a:rPr lang="en-US" smtClean="0"/>
              <a:pPr/>
              <a:t>‹#›</a:t>
            </a:fld>
            <a:endParaRPr lang="en-US"/>
          </a:p>
        </p:txBody>
      </p:sp>
      <p:sp>
        <p:nvSpPr>
          <p:cNvPr id="4" name="Sources">
            <a:extLst>
              <a:ext uri="{FF2B5EF4-FFF2-40B4-BE49-F238E27FC236}">
                <a16:creationId xmlns:a16="http://schemas.microsoft.com/office/drawing/2014/main" id="{B257F9AB-C621-4EA6-8596-56BA90F5189C}"/>
              </a:ext>
            </a:extLst>
          </p:cNvPr>
          <p:cNvSpPr>
            <a:spLocks noGrp="1"/>
          </p:cNvSpPr>
          <p:nvPr>
            <p:ph type="body" sz="quarter" idx="16" hasCustomPrompt="1"/>
          </p:nvPr>
        </p:nvSpPr>
        <p:spPr>
          <a:xfrm>
            <a:off x="980550" y="6471584"/>
            <a:ext cx="6287026" cy="138499"/>
          </a:xfrm>
        </p:spPr>
        <p:txBody>
          <a:bodyPr wrap="square" anchor="b">
            <a:spAutoFit/>
          </a:bodyPr>
          <a:lstStyle>
            <a:lvl1pPr>
              <a:spcBef>
                <a:spcPts val="0"/>
              </a:spcBef>
              <a:defRPr sz="900" i="1">
                <a:latin typeface="+mn-lt"/>
              </a:defRPr>
            </a:lvl1pPr>
          </a:lstStyle>
          <a:p>
            <a:pPr lvl="0"/>
            <a:r>
              <a:rPr lang="en-US"/>
              <a:t>Insert sources</a:t>
            </a:r>
          </a:p>
        </p:txBody>
      </p:sp>
    </p:spTree>
    <p:extLst>
      <p:ext uri="{BB962C8B-B14F-4D97-AF65-F5344CB8AC3E}">
        <p14:creationId xmlns:p14="http://schemas.microsoft.com/office/powerpoint/2010/main" val="58205372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 Shor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FBEEFF1-4565-4828-8ABF-2806E766960E}"/>
              </a:ext>
            </a:extLst>
          </p:cNvPr>
          <p:cNvSpPr>
            <a:spLocks noGrp="1"/>
          </p:cNvSpPr>
          <p:nvPr>
            <p:ph type="ftr" sz="quarter" idx="10"/>
          </p:nvPr>
        </p:nvSpPr>
        <p:spPr/>
        <p:txBody>
          <a:bodyPr/>
          <a:lstStyle/>
          <a:p>
            <a:r>
              <a:rPr lang="en-US"/>
              <a:t>Copyright © 2021 Accenture. All rights reserved.</a:t>
            </a:r>
          </a:p>
        </p:txBody>
      </p:sp>
      <p:sp>
        <p:nvSpPr>
          <p:cNvPr id="6" name="Slide Number Placeholder 5">
            <a:extLst>
              <a:ext uri="{FF2B5EF4-FFF2-40B4-BE49-F238E27FC236}">
                <a16:creationId xmlns:a16="http://schemas.microsoft.com/office/drawing/2014/main" id="{CF404A10-74A8-44BB-BA8A-C51B1EC7E539}"/>
              </a:ext>
            </a:extLst>
          </p:cNvPr>
          <p:cNvSpPr>
            <a:spLocks noGrp="1"/>
          </p:cNvSpPr>
          <p:nvPr>
            <p:ph type="sldNum" sz="quarter" idx="11"/>
          </p:nvPr>
        </p:nvSpPr>
        <p:spPr/>
        <p:txBody>
          <a:bodyPr/>
          <a:lstStyle/>
          <a:p>
            <a:fld id="{7F8EB60C-7CC2-49F0-B2EE-C81F067DE041}" type="slidenum">
              <a:rPr lang="en-US" smtClean="0"/>
              <a:pPr/>
              <a:t>‹#›</a:t>
            </a:fld>
            <a:endParaRPr lang="en-US"/>
          </a:p>
        </p:txBody>
      </p:sp>
      <p:sp>
        <p:nvSpPr>
          <p:cNvPr id="2" name="Title 1">
            <a:extLst>
              <a:ext uri="{FF2B5EF4-FFF2-40B4-BE49-F238E27FC236}">
                <a16:creationId xmlns:a16="http://schemas.microsoft.com/office/drawing/2014/main" id="{302C312E-424D-43D9-8A64-94EB911DD762}"/>
              </a:ext>
            </a:extLst>
          </p:cNvPr>
          <p:cNvSpPr>
            <a:spLocks noGrp="1"/>
          </p:cNvSpPr>
          <p:nvPr>
            <p:ph type="title"/>
          </p:nvPr>
        </p:nvSpPr>
        <p:spPr>
          <a:xfrm>
            <a:off x="946800" y="637411"/>
            <a:ext cx="4958700" cy="1218795"/>
          </a:xfrm>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3782250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over (Style B) – ADD NAME">
    <p:spTree>
      <p:nvGrpSpPr>
        <p:cNvPr id="1" name=""/>
        <p:cNvGrpSpPr/>
        <p:nvPr/>
      </p:nvGrpSpPr>
      <p:grpSpPr>
        <a:xfrm>
          <a:off x="0" y="0"/>
          <a:ext cx="0" cy="0"/>
          <a:chOff x="0" y="0"/>
          <a:chExt cx="0" cy="0"/>
        </a:xfrm>
      </p:grpSpPr>
      <p:sp>
        <p:nvSpPr>
          <p:cNvPr id="51" name="Placeholder for image">
            <a:extLst>
              <a:ext uri="{FF2B5EF4-FFF2-40B4-BE49-F238E27FC236}">
                <a16:creationId xmlns:a16="http://schemas.microsoft.com/office/drawing/2014/main" id="{E40820F2-F420-4B75-B4AC-67D553305B55}"/>
              </a:ext>
              <a:ext uri="{C183D7F6-B498-43B3-948B-1728B52AA6E4}">
                <adec:decorative xmlns:adec="http://schemas.microsoft.com/office/drawing/2017/decorative" val="1"/>
              </a:ext>
            </a:extLst>
          </p:cNvPr>
          <p:cNvSpPr/>
          <p:nvPr userDrawn="1"/>
        </p:nvSpPr>
        <p:spPr>
          <a:xfrm>
            <a:off x="4316416" y="381000"/>
            <a:ext cx="7492998" cy="610235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32000" tIns="360000" rIns="360000" bIns="360000" rtlCol="0" anchor="b"/>
          <a:lstStyle/>
          <a:p>
            <a:pPr algn="l"/>
            <a:r>
              <a:rPr lang="en-US" i="1">
                <a:solidFill>
                  <a:schemeClr val="bg2">
                    <a:lumMod val="90000"/>
                  </a:schemeClr>
                </a:solidFill>
              </a:rPr>
              <a:t>Replace this rectangle </a:t>
            </a:r>
            <a:br>
              <a:rPr lang="en-US" i="1">
                <a:solidFill>
                  <a:schemeClr val="bg2">
                    <a:lumMod val="90000"/>
                  </a:schemeClr>
                </a:solidFill>
              </a:rPr>
            </a:br>
            <a:r>
              <a:rPr lang="en-US" i="1">
                <a:solidFill>
                  <a:schemeClr val="bg2">
                    <a:lumMod val="90000"/>
                  </a:schemeClr>
                </a:solidFill>
              </a:rPr>
              <a:t>by an image in the Master</a:t>
            </a:r>
          </a:p>
        </p:txBody>
      </p:sp>
      <p:sp>
        <p:nvSpPr>
          <p:cNvPr id="2" name="Title 1">
            <a:extLst>
              <a:ext uri="{FF2B5EF4-FFF2-40B4-BE49-F238E27FC236}">
                <a16:creationId xmlns:a16="http://schemas.microsoft.com/office/drawing/2014/main" id="{F247050D-6A7D-4CF7-A805-2F8A864614C5}"/>
              </a:ext>
            </a:extLst>
          </p:cNvPr>
          <p:cNvSpPr>
            <a:spLocks noGrp="1"/>
          </p:cNvSpPr>
          <p:nvPr>
            <p:ph type="ctrTitle" hasCustomPrompt="1"/>
          </p:nvPr>
        </p:nvSpPr>
        <p:spPr>
          <a:xfrm>
            <a:off x="655475" y="1173404"/>
            <a:ext cx="6950669" cy="1384995"/>
          </a:xfrm>
        </p:spPr>
        <p:txBody>
          <a:bodyPr anchor="b"/>
          <a:lstStyle>
            <a:lvl1pPr algn="l">
              <a:lnSpc>
                <a:spcPct val="75000"/>
              </a:lnSpc>
              <a:defRPr sz="6000" b="1" spc="-50" baseline="0">
                <a:solidFill>
                  <a:schemeClr val="tx1"/>
                </a:solidFill>
                <a:latin typeface="+mn-lt"/>
              </a:defRPr>
            </a:lvl1pPr>
          </a:lstStyle>
          <a:p>
            <a:r>
              <a:rPr lang="en-US"/>
              <a:t>Place title here max three lines</a:t>
            </a:r>
          </a:p>
        </p:txBody>
      </p:sp>
      <p:sp>
        <p:nvSpPr>
          <p:cNvPr id="3" name="Subtitle">
            <a:extLst>
              <a:ext uri="{FF2B5EF4-FFF2-40B4-BE49-F238E27FC236}">
                <a16:creationId xmlns:a16="http://schemas.microsoft.com/office/drawing/2014/main" id="{6032620C-7189-4C08-AF7F-B73FFB18AE7C}"/>
              </a:ext>
            </a:extLst>
          </p:cNvPr>
          <p:cNvSpPr>
            <a:spLocks noGrp="1"/>
          </p:cNvSpPr>
          <p:nvPr>
            <p:ph type="subTitle" idx="1" hasCustomPrompt="1"/>
          </p:nvPr>
        </p:nvSpPr>
        <p:spPr>
          <a:xfrm>
            <a:off x="687877" y="2801050"/>
            <a:ext cx="3249590" cy="738664"/>
          </a:xfrm>
        </p:spPr>
        <p:txBody>
          <a:bodyPr wrap="square">
            <a:spAutoFit/>
          </a:bodyPr>
          <a:lstStyle>
            <a:lvl1pPr marL="0" indent="0" algn="l">
              <a:buNone/>
              <a:defRPr sz="240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Place subtitle here in </a:t>
            </a:r>
            <a:br>
              <a:rPr lang="en-US"/>
            </a:br>
            <a:r>
              <a:rPr lang="en-US"/>
              <a:t>GT Sectra Fine 24 </a:t>
            </a:r>
            <a:r>
              <a:rPr lang="en-US" err="1"/>
              <a:t>pt</a:t>
            </a:r>
            <a:endParaRPr lang="en-US"/>
          </a:p>
        </p:txBody>
      </p:sp>
      <p:sp>
        <p:nvSpPr>
          <p:cNvPr id="53" name="Presenter or Date">
            <a:extLst>
              <a:ext uri="{FF2B5EF4-FFF2-40B4-BE49-F238E27FC236}">
                <a16:creationId xmlns:a16="http://schemas.microsoft.com/office/drawing/2014/main" id="{1C795FB8-557B-486D-AD51-6CB04E0761D7}"/>
              </a:ext>
            </a:extLst>
          </p:cNvPr>
          <p:cNvSpPr>
            <a:spLocks noGrp="1"/>
          </p:cNvSpPr>
          <p:nvPr>
            <p:ph type="body" sz="quarter" idx="10" hasCustomPrompt="1"/>
          </p:nvPr>
        </p:nvSpPr>
        <p:spPr>
          <a:xfrm>
            <a:off x="690584" y="3864919"/>
            <a:ext cx="3249591" cy="246221"/>
          </a:xfrm>
        </p:spPr>
        <p:txBody>
          <a:bodyPr anchor="t">
            <a:spAutoFit/>
          </a:bodyPr>
          <a:lstStyle>
            <a:lvl1pPr>
              <a:defRPr sz="1600">
                <a:solidFill>
                  <a:schemeClr val="tx1"/>
                </a:solidFill>
                <a:latin typeface="+mn-lt"/>
              </a:defRPr>
            </a:lvl1pPr>
          </a:lstStyle>
          <a:p>
            <a:pPr lvl="0"/>
            <a:r>
              <a:rPr lang="en-US"/>
              <a:t>Presenter or date</a:t>
            </a:r>
          </a:p>
        </p:txBody>
      </p:sp>
      <p:pic>
        <p:nvPicPr>
          <p:cNvPr id="7" name="Accenture Logo" descr="Accenture Logo">
            <a:extLst>
              <a:ext uri="{FF2B5EF4-FFF2-40B4-BE49-F238E27FC236}">
                <a16:creationId xmlns:a16="http://schemas.microsoft.com/office/drawing/2014/main" id="{136F2039-1147-4CAD-A4CD-5AEEC5D584DB}"/>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01399" y="5986660"/>
            <a:ext cx="1882800" cy="496690"/>
          </a:xfrm>
          <a:prstGeom prst="rect">
            <a:avLst/>
          </a:prstGeom>
        </p:spPr>
      </p:pic>
    </p:spTree>
    <p:extLst>
      <p:ext uri="{BB962C8B-B14F-4D97-AF65-F5344CB8AC3E}">
        <p14:creationId xmlns:p14="http://schemas.microsoft.com/office/powerpoint/2010/main" val="1132431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Long title – 3 keypoints">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F62E44A-45B3-45C1-AE44-CD24CCF54204}"/>
              </a:ext>
            </a:extLst>
          </p:cNvPr>
          <p:cNvSpPr>
            <a:spLocks noGrp="1"/>
          </p:cNvSpPr>
          <p:nvPr>
            <p:ph type="ftr" sz="quarter" idx="10"/>
          </p:nvPr>
        </p:nvSpPr>
        <p:spPr/>
        <p:txBody>
          <a:bodyPr/>
          <a:lstStyle/>
          <a:p>
            <a:r>
              <a:rPr lang="en-US"/>
              <a:t>Copyright © 2021 Accenture. All rights reserved.</a:t>
            </a:r>
          </a:p>
        </p:txBody>
      </p:sp>
      <p:sp>
        <p:nvSpPr>
          <p:cNvPr id="4" name="Slide Number Placeholder 3">
            <a:extLst>
              <a:ext uri="{FF2B5EF4-FFF2-40B4-BE49-F238E27FC236}">
                <a16:creationId xmlns:a16="http://schemas.microsoft.com/office/drawing/2014/main" id="{ABC0C777-BA5A-4A9C-8689-0BE2967B7C3E}"/>
              </a:ext>
            </a:extLst>
          </p:cNvPr>
          <p:cNvSpPr>
            <a:spLocks noGrp="1"/>
          </p:cNvSpPr>
          <p:nvPr>
            <p:ph type="sldNum" sz="quarter" idx="11"/>
          </p:nvPr>
        </p:nvSpPr>
        <p:spPr/>
        <p:txBody>
          <a:bodyPr/>
          <a:lstStyle/>
          <a:p>
            <a:fld id="{7F8EB60C-7CC2-49F0-B2EE-C81F067DE041}" type="slidenum">
              <a:rPr lang="en-US" smtClean="0"/>
              <a:pPr/>
              <a:t>‹#›</a:t>
            </a:fld>
            <a:endParaRPr lang="en-US"/>
          </a:p>
        </p:txBody>
      </p:sp>
      <p:sp>
        <p:nvSpPr>
          <p:cNvPr id="2" name="Title 1">
            <a:extLst>
              <a:ext uri="{FF2B5EF4-FFF2-40B4-BE49-F238E27FC236}">
                <a16:creationId xmlns:a16="http://schemas.microsoft.com/office/drawing/2014/main" id="{72706E66-9578-486E-B9ED-6E5A02425A76}"/>
              </a:ext>
            </a:extLst>
          </p:cNvPr>
          <p:cNvSpPr>
            <a:spLocks noGrp="1"/>
          </p:cNvSpPr>
          <p:nvPr>
            <p:ph type="title" hasCustomPrompt="1"/>
          </p:nvPr>
        </p:nvSpPr>
        <p:spPr>
          <a:xfrm>
            <a:off x="946799" y="968400"/>
            <a:ext cx="7305026" cy="1828193"/>
          </a:xfrm>
        </p:spPr>
        <p:txBody>
          <a:bodyPr/>
          <a:lstStyle>
            <a:lvl1pPr>
              <a:defRPr sz="4400"/>
            </a:lvl1pPr>
          </a:lstStyle>
          <a:p>
            <a:r>
              <a:rPr lang="en-US"/>
              <a:t>Click to edit </a:t>
            </a:r>
            <a:br>
              <a:rPr lang="en-US"/>
            </a:br>
            <a:r>
              <a:rPr lang="en-US"/>
              <a:t>Master title style</a:t>
            </a:r>
            <a:br>
              <a:rPr lang="en-US"/>
            </a:br>
            <a:r>
              <a:rPr lang="en-US"/>
              <a:t>maximum three lines</a:t>
            </a:r>
          </a:p>
        </p:txBody>
      </p:sp>
      <p:sp>
        <p:nvSpPr>
          <p:cNvPr id="12" name="Picture Placeholder 5">
            <a:extLst>
              <a:ext uri="{FF2B5EF4-FFF2-40B4-BE49-F238E27FC236}">
                <a16:creationId xmlns:a16="http://schemas.microsoft.com/office/drawing/2014/main" id="{A0AE573B-3AF7-4AAA-A7A0-08EB6F9C638D}"/>
              </a:ext>
            </a:extLst>
          </p:cNvPr>
          <p:cNvSpPr>
            <a:spLocks noGrp="1"/>
          </p:cNvSpPr>
          <p:nvPr>
            <p:ph type="pic" sz="quarter" idx="13" hasCustomPrompt="1"/>
          </p:nvPr>
        </p:nvSpPr>
        <p:spPr>
          <a:xfrm>
            <a:off x="8858250" y="725487"/>
            <a:ext cx="3333749" cy="5316539"/>
          </a:xfrm>
          <a:solidFill>
            <a:schemeClr val="bg2"/>
          </a:solidFill>
        </p:spPr>
        <p:txBody>
          <a:bodyPr bIns="1080000" anchor="ctr"/>
          <a:lstStyle>
            <a:lvl1pPr algn="ctr">
              <a:spcBef>
                <a:spcPts val="0"/>
              </a:spcBef>
              <a:spcAft>
                <a:spcPts val="0"/>
              </a:spcAft>
              <a:defRPr sz="1600">
                <a:solidFill>
                  <a:schemeClr val="bg2">
                    <a:lumMod val="75000"/>
                  </a:schemeClr>
                </a:solidFill>
                <a:latin typeface="+mn-lt"/>
              </a:defRPr>
            </a:lvl1pPr>
          </a:lstStyle>
          <a:p>
            <a:r>
              <a:rPr lang="en-US"/>
              <a:t>Click on the icon or drag image </a:t>
            </a:r>
            <a:br>
              <a:rPr lang="en-US"/>
            </a:br>
            <a:r>
              <a:rPr lang="en-US"/>
              <a:t>to insert an image </a:t>
            </a:r>
          </a:p>
        </p:txBody>
      </p:sp>
      <p:sp>
        <p:nvSpPr>
          <p:cNvPr id="13" name="Intro">
            <a:extLst>
              <a:ext uri="{FF2B5EF4-FFF2-40B4-BE49-F238E27FC236}">
                <a16:creationId xmlns:a16="http://schemas.microsoft.com/office/drawing/2014/main" id="{BD59194E-0179-49B3-8524-01F0A5BE5B9B}"/>
              </a:ext>
            </a:extLst>
          </p:cNvPr>
          <p:cNvSpPr>
            <a:spLocks noGrp="1"/>
          </p:cNvSpPr>
          <p:nvPr>
            <p:ph type="body" sz="quarter" idx="19" hasCustomPrompt="1"/>
          </p:nvPr>
        </p:nvSpPr>
        <p:spPr>
          <a:xfrm>
            <a:off x="972000" y="4683574"/>
            <a:ext cx="2196000" cy="1358452"/>
          </a:xfrm>
        </p:spPr>
        <p:txBody>
          <a:bodyPr lIns="216000" tIns="0"/>
          <a:lstStyle>
            <a:lvl1pPr>
              <a:defRPr sz="1800">
                <a:solidFill>
                  <a:schemeClr val="accent1"/>
                </a:solidFill>
                <a:latin typeface="+mn-lt"/>
              </a:defRPr>
            </a:lvl1pPr>
            <a:lvl2pPr marL="180000" indent="-180000">
              <a:buFont typeface="Arial" panose="020B0604020202020204" pitchFamily="34" charset="0"/>
              <a:buChar char="•"/>
              <a:defRPr sz="1800">
                <a:solidFill>
                  <a:schemeClr val="accent1"/>
                </a:solidFill>
              </a:defRPr>
            </a:lvl2pPr>
          </a:lstStyle>
          <a:p>
            <a:pPr lvl="0"/>
            <a:r>
              <a:rPr lang="en-US"/>
              <a:t>Insert body text</a:t>
            </a:r>
          </a:p>
          <a:p>
            <a:pPr lvl="1"/>
            <a:r>
              <a:rPr lang="en-US"/>
              <a:t>Second level</a:t>
            </a:r>
          </a:p>
        </p:txBody>
      </p:sp>
      <p:sp>
        <p:nvSpPr>
          <p:cNvPr id="15" name="Intro">
            <a:extLst>
              <a:ext uri="{FF2B5EF4-FFF2-40B4-BE49-F238E27FC236}">
                <a16:creationId xmlns:a16="http://schemas.microsoft.com/office/drawing/2014/main" id="{5F940533-29E8-4194-964E-F50A5DED44B8}"/>
              </a:ext>
            </a:extLst>
          </p:cNvPr>
          <p:cNvSpPr>
            <a:spLocks noGrp="1"/>
          </p:cNvSpPr>
          <p:nvPr>
            <p:ph type="body" sz="quarter" idx="20" hasCustomPrompt="1"/>
          </p:nvPr>
        </p:nvSpPr>
        <p:spPr>
          <a:xfrm>
            <a:off x="3512926" y="4683574"/>
            <a:ext cx="2196000" cy="1358452"/>
          </a:xfrm>
        </p:spPr>
        <p:txBody>
          <a:bodyPr lIns="216000" tIns="0"/>
          <a:lstStyle>
            <a:lvl1pPr>
              <a:defRPr sz="1800">
                <a:solidFill>
                  <a:schemeClr val="accent1"/>
                </a:solidFill>
                <a:latin typeface="+mn-lt"/>
              </a:defRPr>
            </a:lvl1pPr>
            <a:lvl2pPr marL="180000" indent="-180000">
              <a:buFont typeface="Arial" panose="020B0604020202020204" pitchFamily="34" charset="0"/>
              <a:buChar char="•"/>
              <a:defRPr sz="1800">
                <a:solidFill>
                  <a:schemeClr val="accent1"/>
                </a:solidFill>
              </a:defRPr>
            </a:lvl2pPr>
          </a:lstStyle>
          <a:p>
            <a:pPr lvl="0"/>
            <a:r>
              <a:rPr lang="en-US"/>
              <a:t>Insert body text</a:t>
            </a:r>
          </a:p>
          <a:p>
            <a:pPr lvl="1"/>
            <a:r>
              <a:rPr lang="en-US"/>
              <a:t>Second level</a:t>
            </a:r>
          </a:p>
        </p:txBody>
      </p:sp>
      <p:sp>
        <p:nvSpPr>
          <p:cNvPr id="16" name="Intro">
            <a:extLst>
              <a:ext uri="{FF2B5EF4-FFF2-40B4-BE49-F238E27FC236}">
                <a16:creationId xmlns:a16="http://schemas.microsoft.com/office/drawing/2014/main" id="{44082D0C-8DC1-4700-B201-30D52B66D9C1}"/>
              </a:ext>
            </a:extLst>
          </p:cNvPr>
          <p:cNvSpPr>
            <a:spLocks noGrp="1"/>
          </p:cNvSpPr>
          <p:nvPr>
            <p:ph type="body" sz="quarter" idx="21" hasCustomPrompt="1"/>
          </p:nvPr>
        </p:nvSpPr>
        <p:spPr>
          <a:xfrm>
            <a:off x="6053852" y="4683574"/>
            <a:ext cx="2196000" cy="1358452"/>
          </a:xfrm>
        </p:spPr>
        <p:txBody>
          <a:bodyPr lIns="216000" tIns="0"/>
          <a:lstStyle>
            <a:lvl1pPr>
              <a:defRPr sz="1800">
                <a:solidFill>
                  <a:schemeClr val="accent1"/>
                </a:solidFill>
                <a:latin typeface="+mn-lt"/>
              </a:defRPr>
            </a:lvl1pPr>
            <a:lvl2pPr marL="180000" indent="-180000">
              <a:buFont typeface="Arial" panose="020B0604020202020204" pitchFamily="34" charset="0"/>
              <a:buChar char="•"/>
              <a:defRPr sz="1800">
                <a:solidFill>
                  <a:schemeClr val="accent1"/>
                </a:solidFill>
              </a:defRPr>
            </a:lvl2pPr>
          </a:lstStyle>
          <a:p>
            <a:pPr lvl="0"/>
            <a:r>
              <a:rPr lang="en-US"/>
              <a:t>Insert body text</a:t>
            </a:r>
          </a:p>
          <a:p>
            <a:pPr lvl="1"/>
            <a:r>
              <a:rPr lang="en-US"/>
              <a:t>Second level</a:t>
            </a:r>
          </a:p>
        </p:txBody>
      </p:sp>
      <p:sp>
        <p:nvSpPr>
          <p:cNvPr id="17" name="Subtitle">
            <a:extLst>
              <a:ext uri="{FF2B5EF4-FFF2-40B4-BE49-F238E27FC236}">
                <a16:creationId xmlns:a16="http://schemas.microsoft.com/office/drawing/2014/main" id="{D530D0DF-F056-4CED-A499-18BC9723A3AA}"/>
              </a:ext>
            </a:extLst>
          </p:cNvPr>
          <p:cNvSpPr>
            <a:spLocks noGrp="1"/>
          </p:cNvSpPr>
          <p:nvPr>
            <p:ph type="body" sz="quarter" idx="37" hasCustomPrompt="1"/>
          </p:nvPr>
        </p:nvSpPr>
        <p:spPr>
          <a:xfrm>
            <a:off x="968400" y="2656800"/>
            <a:ext cx="7305026" cy="1029476"/>
          </a:xfrm>
          <a:prstGeom prst="rect">
            <a:avLst/>
          </a:prstGeom>
        </p:spPr>
        <p:txBody>
          <a:bodyPr wrap="square" lIns="0" tIns="288000" rIns="0" bIns="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400">
                <a:solidFill>
                  <a:schemeClr val="tx1"/>
                </a:solidFill>
                <a:latin typeface="GT Sectra Fine Rg" panose="00000500000000000000" pitchFamily="50" charset="0"/>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a:t>Insert subtitle here at 24 </a:t>
            </a:r>
            <a:r>
              <a:rPr lang="en-US" err="1"/>
              <a:t>pt</a:t>
            </a:r>
            <a:r>
              <a:rPr lang="en-US"/>
              <a:t> and align to the baseline of the title</a:t>
            </a:r>
          </a:p>
        </p:txBody>
      </p:sp>
    </p:spTree>
    <p:extLst>
      <p:ext uri="{BB962C8B-B14F-4D97-AF65-F5344CB8AC3E}">
        <p14:creationId xmlns:p14="http://schemas.microsoft.com/office/powerpoint/2010/main" val="2581033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Keypoints 3.6 – Dark BG">
    <p:bg>
      <p:bgPr>
        <a:solidFill>
          <a:schemeClr val="accent2"/>
        </a:solidFill>
        <a:effectLst/>
      </p:bgPr>
    </p:bg>
    <p:spTree>
      <p:nvGrpSpPr>
        <p:cNvPr id="1" name=""/>
        <p:cNvGrpSpPr/>
        <p:nvPr/>
      </p:nvGrpSpPr>
      <p:grpSpPr>
        <a:xfrm>
          <a:off x="0" y="0"/>
          <a:ext cx="0" cy="0"/>
          <a:chOff x="0" y="0"/>
          <a:chExt cx="0" cy="0"/>
        </a:xfrm>
      </p:grpSpPr>
      <p:pic>
        <p:nvPicPr>
          <p:cNvPr id="12" name="Accenture GTS">
            <a:extLst>
              <a:ext uri="{FF2B5EF4-FFF2-40B4-BE49-F238E27FC236}">
                <a16:creationId xmlns:a16="http://schemas.microsoft.com/office/drawing/2014/main" id="{217B7310-45CB-41C3-87E2-026B63AD9CF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81000" y="6474701"/>
            <a:ext cx="190800" cy="209415"/>
          </a:xfrm>
          <a:prstGeom prst="rect">
            <a:avLst/>
          </a:prstGeom>
        </p:spPr>
      </p:pic>
      <p:sp>
        <p:nvSpPr>
          <p:cNvPr id="3" name="Footer Placeholder 2">
            <a:extLst>
              <a:ext uri="{FF2B5EF4-FFF2-40B4-BE49-F238E27FC236}">
                <a16:creationId xmlns:a16="http://schemas.microsoft.com/office/drawing/2014/main" id="{3B8655EC-CEF9-44FD-B35A-51D0ABB4D5CE}"/>
              </a:ext>
            </a:extLst>
          </p:cNvPr>
          <p:cNvSpPr>
            <a:spLocks noGrp="1"/>
          </p:cNvSpPr>
          <p:nvPr>
            <p:ph type="ftr" sz="quarter" idx="19"/>
          </p:nvPr>
        </p:nvSpPr>
        <p:spPr/>
        <p:txBody>
          <a:bodyPr/>
          <a:lstStyle/>
          <a:p>
            <a:r>
              <a:rPr lang="en-US"/>
              <a:t>Copyright © 2021 Accenture. All rights reserved.</a:t>
            </a:r>
          </a:p>
        </p:txBody>
      </p:sp>
      <p:sp>
        <p:nvSpPr>
          <p:cNvPr id="4" name="Slide Number Placeholder 3">
            <a:extLst>
              <a:ext uri="{FF2B5EF4-FFF2-40B4-BE49-F238E27FC236}">
                <a16:creationId xmlns:a16="http://schemas.microsoft.com/office/drawing/2014/main" id="{821C9632-6D2E-4327-BBA7-F6D959A0763D}"/>
              </a:ext>
            </a:extLst>
          </p:cNvPr>
          <p:cNvSpPr>
            <a:spLocks noGrp="1"/>
          </p:cNvSpPr>
          <p:nvPr>
            <p:ph type="sldNum" sz="quarter" idx="20"/>
          </p:nvPr>
        </p:nvSpPr>
        <p:spPr/>
        <p:txBody>
          <a:bodyPr/>
          <a:lstStyle/>
          <a:p>
            <a:fld id="{7F8EB60C-7CC2-49F0-B2EE-C81F067DE041}" type="slidenum">
              <a:rPr lang="en-US" smtClean="0"/>
              <a:pPr/>
              <a:t>‹#›</a:t>
            </a:fld>
            <a:endParaRPr lang="en-US"/>
          </a:p>
        </p:txBody>
      </p:sp>
      <p:sp>
        <p:nvSpPr>
          <p:cNvPr id="8" name="White BG">
            <a:extLst>
              <a:ext uri="{FF2B5EF4-FFF2-40B4-BE49-F238E27FC236}">
                <a16:creationId xmlns:a16="http://schemas.microsoft.com/office/drawing/2014/main" id="{924FEB55-18E0-4066-89AD-5C562B9D3294}"/>
              </a:ext>
              <a:ext uri="{C183D7F6-B498-43B3-948B-1728B52AA6E4}">
                <adec:decorative xmlns:adec="http://schemas.microsoft.com/office/drawing/2017/decorative" val="1"/>
              </a:ext>
            </a:extLst>
          </p:cNvPr>
          <p:cNvSpPr/>
          <p:nvPr userDrawn="1"/>
        </p:nvSpPr>
        <p:spPr>
          <a:xfrm>
            <a:off x="0" y="0"/>
            <a:ext cx="12192000" cy="39888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01A1A61D-4280-486D-9018-15CBA2EEF3EB}"/>
              </a:ext>
            </a:extLst>
          </p:cNvPr>
          <p:cNvSpPr>
            <a:spLocks noGrp="1"/>
          </p:cNvSpPr>
          <p:nvPr>
            <p:ph type="body" sz="quarter" idx="12" hasCustomPrompt="1"/>
          </p:nvPr>
        </p:nvSpPr>
        <p:spPr>
          <a:xfrm>
            <a:off x="968400" y="2051344"/>
            <a:ext cx="4601127" cy="1029476"/>
          </a:xfrm>
        </p:spPr>
        <p:txBody>
          <a:bodyPr tIns="288000">
            <a:spAutoFit/>
          </a:bodyPr>
          <a:lstStyle>
            <a:lvl1pPr>
              <a:defRPr sz="2400">
                <a:solidFill>
                  <a:schemeClr val="bg1"/>
                </a:solidFill>
                <a:latin typeface="GT Sectra Fine Rg" panose="00000500000000000000" pitchFamily="50" charset="0"/>
              </a:defRPr>
            </a:lvl1pPr>
          </a:lstStyle>
          <a:p>
            <a:pPr lvl="0"/>
            <a:r>
              <a:rPr lang="en-US"/>
              <a:t>Insert subtitle here at 24 </a:t>
            </a:r>
            <a:r>
              <a:rPr lang="en-US" err="1"/>
              <a:t>pt</a:t>
            </a:r>
            <a:r>
              <a:rPr lang="en-US"/>
              <a:t> and align to the baseline of the title</a:t>
            </a:r>
          </a:p>
        </p:txBody>
      </p:sp>
      <p:sp>
        <p:nvSpPr>
          <p:cNvPr id="11" name="Picture Placeholder 5">
            <a:extLst>
              <a:ext uri="{FF2B5EF4-FFF2-40B4-BE49-F238E27FC236}">
                <a16:creationId xmlns:a16="http://schemas.microsoft.com/office/drawing/2014/main" id="{9034C191-0257-4576-90E4-8F2EDD53C5C6}"/>
              </a:ext>
            </a:extLst>
          </p:cNvPr>
          <p:cNvSpPr>
            <a:spLocks noGrp="1"/>
          </p:cNvSpPr>
          <p:nvPr>
            <p:ph type="pic" sz="quarter" idx="15" hasCustomPrompt="1"/>
          </p:nvPr>
        </p:nvSpPr>
        <p:spPr>
          <a:xfrm>
            <a:off x="6284913" y="0"/>
            <a:ext cx="5907087" cy="3988800"/>
          </a:xfrm>
          <a:solidFill>
            <a:schemeClr val="tx2"/>
          </a:solidFill>
        </p:spPr>
        <p:txBody>
          <a:bodyPr bIns="1080000" anchor="ctr"/>
          <a:lstStyle>
            <a:lvl1pPr algn="ctr">
              <a:spcBef>
                <a:spcPts val="0"/>
              </a:spcBef>
              <a:spcAft>
                <a:spcPts val="0"/>
              </a:spcAft>
              <a:defRPr sz="1600">
                <a:solidFill>
                  <a:schemeClr val="bg2">
                    <a:lumMod val="60000"/>
                    <a:lumOff val="40000"/>
                  </a:schemeClr>
                </a:solidFill>
                <a:latin typeface="+mn-lt"/>
              </a:defRPr>
            </a:lvl1pPr>
          </a:lstStyle>
          <a:p>
            <a:pPr lvl="0">
              <a:spcBef>
                <a:spcPts val="0"/>
              </a:spcBef>
            </a:pPr>
            <a:r>
              <a:rPr lang="en-CA"/>
              <a:t>Click on the icon or drag image </a:t>
            </a:r>
            <a:br>
              <a:rPr lang="en-CA"/>
            </a:br>
            <a:r>
              <a:rPr lang="en-CA"/>
              <a:t>to insert an image </a:t>
            </a:r>
            <a:endParaRPr lang="en-US"/>
          </a:p>
        </p:txBody>
      </p:sp>
      <p:sp>
        <p:nvSpPr>
          <p:cNvPr id="16" name="Text Placeholder 1">
            <a:extLst>
              <a:ext uri="{FF2B5EF4-FFF2-40B4-BE49-F238E27FC236}">
                <a16:creationId xmlns:a16="http://schemas.microsoft.com/office/drawing/2014/main" id="{94D4F997-0002-4B52-9D57-F89DC145643A}"/>
              </a:ext>
            </a:extLst>
          </p:cNvPr>
          <p:cNvSpPr>
            <a:spLocks noGrp="1"/>
          </p:cNvSpPr>
          <p:nvPr>
            <p:ph type="body" sz="quarter" idx="16" hasCustomPrompt="1"/>
          </p:nvPr>
        </p:nvSpPr>
        <p:spPr>
          <a:xfrm>
            <a:off x="975599" y="4485600"/>
            <a:ext cx="3060000" cy="1563635"/>
          </a:xfrm>
        </p:spPr>
        <p:txBody>
          <a:bodyPr/>
          <a:lstStyle>
            <a:lvl1pPr>
              <a:defRPr sz="1800"/>
            </a:lvl1pPr>
            <a:lvl2pPr>
              <a:defRPr sz="1600"/>
            </a:lvl2pPr>
            <a:lvl3pPr>
              <a:defRPr sz="1600"/>
            </a:lvl3pPr>
            <a:lvl4pPr>
              <a:defRPr sz="1400"/>
            </a:lvl4pPr>
          </a:lstStyle>
          <a:p>
            <a:pPr lvl="0"/>
            <a:r>
              <a:rPr lang="en-US"/>
              <a:t>Insert subhead</a:t>
            </a:r>
          </a:p>
          <a:p>
            <a:pPr lvl="1"/>
            <a:r>
              <a:rPr lang="en-US"/>
              <a:t>Second level</a:t>
            </a:r>
          </a:p>
          <a:p>
            <a:pPr lvl="2"/>
            <a:r>
              <a:rPr lang="en-US"/>
              <a:t>Third level</a:t>
            </a:r>
          </a:p>
          <a:p>
            <a:pPr lvl="3"/>
            <a:r>
              <a:rPr lang="en-US"/>
              <a:t>Fourth level</a:t>
            </a:r>
          </a:p>
        </p:txBody>
      </p:sp>
      <p:sp>
        <p:nvSpPr>
          <p:cNvPr id="17" name="Text Placeholder 2">
            <a:extLst>
              <a:ext uri="{FF2B5EF4-FFF2-40B4-BE49-F238E27FC236}">
                <a16:creationId xmlns:a16="http://schemas.microsoft.com/office/drawing/2014/main" id="{8E7EA84A-7C91-4A42-9094-189342C99022}"/>
              </a:ext>
            </a:extLst>
          </p:cNvPr>
          <p:cNvSpPr>
            <a:spLocks noGrp="1"/>
          </p:cNvSpPr>
          <p:nvPr>
            <p:ph type="body" sz="quarter" idx="17" hasCustomPrompt="1"/>
          </p:nvPr>
        </p:nvSpPr>
        <p:spPr>
          <a:xfrm>
            <a:off x="4559294" y="4485600"/>
            <a:ext cx="3060000" cy="1563635"/>
          </a:xfrm>
        </p:spPr>
        <p:txBody>
          <a:bodyPr/>
          <a:lstStyle>
            <a:lvl1pPr>
              <a:defRPr sz="1800"/>
            </a:lvl1pPr>
            <a:lvl2pPr>
              <a:defRPr sz="1600"/>
            </a:lvl2pPr>
            <a:lvl3pPr>
              <a:defRPr sz="1600"/>
            </a:lvl3pPr>
            <a:lvl4pPr>
              <a:defRPr sz="1400"/>
            </a:lvl4pPr>
          </a:lstStyle>
          <a:p>
            <a:pPr lvl="0"/>
            <a:r>
              <a:rPr lang="en-US"/>
              <a:t>Insert subhead</a:t>
            </a:r>
          </a:p>
          <a:p>
            <a:pPr lvl="1"/>
            <a:r>
              <a:rPr lang="en-US"/>
              <a:t>Second level</a:t>
            </a:r>
          </a:p>
          <a:p>
            <a:pPr lvl="2"/>
            <a:r>
              <a:rPr lang="en-US"/>
              <a:t>Third level</a:t>
            </a:r>
          </a:p>
          <a:p>
            <a:pPr lvl="3"/>
            <a:r>
              <a:rPr lang="en-US"/>
              <a:t>Fourth level</a:t>
            </a:r>
          </a:p>
        </p:txBody>
      </p:sp>
      <p:sp>
        <p:nvSpPr>
          <p:cNvPr id="18" name="Text Placeholder 3">
            <a:extLst>
              <a:ext uri="{FF2B5EF4-FFF2-40B4-BE49-F238E27FC236}">
                <a16:creationId xmlns:a16="http://schemas.microsoft.com/office/drawing/2014/main" id="{9AD73F2F-79FC-4AD2-9590-B4EB7E2D7B31}"/>
              </a:ext>
            </a:extLst>
          </p:cNvPr>
          <p:cNvSpPr>
            <a:spLocks noGrp="1"/>
          </p:cNvSpPr>
          <p:nvPr>
            <p:ph type="body" sz="quarter" idx="18" hasCustomPrompt="1"/>
          </p:nvPr>
        </p:nvSpPr>
        <p:spPr>
          <a:xfrm>
            <a:off x="8142988" y="4485600"/>
            <a:ext cx="3060000" cy="1563635"/>
          </a:xfrm>
        </p:spPr>
        <p:txBody>
          <a:bodyPr/>
          <a:lstStyle>
            <a:lvl1pPr>
              <a:defRPr sz="1800"/>
            </a:lvl1pPr>
            <a:lvl2pPr>
              <a:defRPr sz="1600"/>
            </a:lvl2pPr>
            <a:lvl3pPr>
              <a:defRPr sz="1600"/>
            </a:lvl3pPr>
            <a:lvl4pPr>
              <a:defRPr sz="1400"/>
            </a:lvl4pPr>
          </a:lstStyle>
          <a:p>
            <a:pPr lvl="0"/>
            <a:r>
              <a:rPr lang="en-US"/>
              <a:t>Insert subhead</a:t>
            </a:r>
          </a:p>
          <a:p>
            <a:pPr lvl="1"/>
            <a:r>
              <a:rPr lang="en-US"/>
              <a:t>Second level</a:t>
            </a:r>
          </a:p>
          <a:p>
            <a:pPr lvl="2"/>
            <a:r>
              <a:rPr lang="en-US"/>
              <a:t>Third level</a:t>
            </a:r>
          </a:p>
          <a:p>
            <a:pPr lvl="3"/>
            <a:r>
              <a:rPr lang="en-US"/>
              <a:t>Fourth level</a:t>
            </a:r>
          </a:p>
        </p:txBody>
      </p:sp>
      <p:sp>
        <p:nvSpPr>
          <p:cNvPr id="5" name="Title 4">
            <a:extLst>
              <a:ext uri="{FF2B5EF4-FFF2-40B4-BE49-F238E27FC236}">
                <a16:creationId xmlns:a16="http://schemas.microsoft.com/office/drawing/2014/main" id="{E89B3AE2-D402-47E2-9BAE-939ACE009B2A}"/>
              </a:ext>
            </a:extLst>
          </p:cNvPr>
          <p:cNvSpPr>
            <a:spLocks noGrp="1"/>
          </p:cNvSpPr>
          <p:nvPr>
            <p:ph type="title" hasCustomPrompt="1"/>
          </p:nvPr>
        </p:nvSpPr>
        <p:spPr>
          <a:xfrm>
            <a:off x="946800" y="968400"/>
            <a:ext cx="4622727" cy="1218795"/>
          </a:xfrm>
        </p:spPr>
        <p:txBody>
          <a:bodyPr/>
          <a:lstStyle>
            <a:lvl1pPr>
              <a:defRPr sz="4400">
                <a:solidFill>
                  <a:schemeClr val="bg1"/>
                </a:soli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771080599"/>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Numbers 1.4 – w/t Image, Chart">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5E7037CC-8A9A-4863-ACE2-482A188BBC40}"/>
              </a:ext>
            </a:extLst>
          </p:cNvPr>
          <p:cNvSpPr>
            <a:spLocks noGrp="1"/>
          </p:cNvSpPr>
          <p:nvPr>
            <p:ph type="pic" sz="quarter" idx="20" hasCustomPrompt="1"/>
          </p:nvPr>
        </p:nvSpPr>
        <p:spPr>
          <a:xfrm>
            <a:off x="1" y="-1"/>
            <a:ext cx="5295900" cy="6858000"/>
          </a:xfrm>
          <a:solidFill>
            <a:schemeClr val="tx2"/>
          </a:solidFill>
        </p:spPr>
        <p:txBody>
          <a:bodyPr bIns="1080000" anchor="ctr"/>
          <a:lstStyle>
            <a:lvl1pPr algn="ctr">
              <a:spcBef>
                <a:spcPts val="0"/>
              </a:spcBef>
              <a:spcAft>
                <a:spcPts val="0"/>
              </a:spcAft>
              <a:defRPr sz="1600">
                <a:solidFill>
                  <a:schemeClr val="bg2">
                    <a:lumMod val="60000"/>
                    <a:lumOff val="40000"/>
                  </a:schemeClr>
                </a:solidFill>
                <a:latin typeface="+mn-lt"/>
              </a:defRPr>
            </a:lvl1pPr>
          </a:lstStyle>
          <a:p>
            <a:pPr lvl="0">
              <a:spcBef>
                <a:spcPts val="0"/>
              </a:spcBef>
            </a:pPr>
            <a:r>
              <a:rPr lang="en-CA"/>
              <a:t>Click on the icon or drag image </a:t>
            </a:r>
            <a:br>
              <a:rPr lang="en-CA"/>
            </a:br>
            <a:r>
              <a:rPr lang="en-CA"/>
              <a:t>to insert an image </a:t>
            </a:r>
            <a:endParaRPr lang="en-US"/>
          </a:p>
        </p:txBody>
      </p:sp>
      <p:sp>
        <p:nvSpPr>
          <p:cNvPr id="19" name="Footer Placeholder 18">
            <a:extLst>
              <a:ext uri="{FF2B5EF4-FFF2-40B4-BE49-F238E27FC236}">
                <a16:creationId xmlns:a16="http://schemas.microsoft.com/office/drawing/2014/main" id="{793B74E0-79BA-4692-989C-BC44B98AFAE8}"/>
              </a:ext>
            </a:extLst>
          </p:cNvPr>
          <p:cNvSpPr>
            <a:spLocks noGrp="1"/>
          </p:cNvSpPr>
          <p:nvPr>
            <p:ph type="ftr" sz="quarter" idx="18"/>
          </p:nvPr>
        </p:nvSpPr>
        <p:spPr/>
        <p:txBody>
          <a:bodyPr/>
          <a:lstStyle/>
          <a:p>
            <a:r>
              <a:rPr lang="en-US"/>
              <a:t>Copyright © 2021 Accenture. All rights reserved.</a:t>
            </a:r>
          </a:p>
        </p:txBody>
      </p:sp>
      <p:sp>
        <p:nvSpPr>
          <p:cNvPr id="20" name="Slide Number Placeholder 19">
            <a:extLst>
              <a:ext uri="{FF2B5EF4-FFF2-40B4-BE49-F238E27FC236}">
                <a16:creationId xmlns:a16="http://schemas.microsoft.com/office/drawing/2014/main" id="{E05D4F09-614A-4EE3-B502-9A6CC0D0E709}"/>
              </a:ext>
            </a:extLst>
          </p:cNvPr>
          <p:cNvSpPr>
            <a:spLocks noGrp="1"/>
          </p:cNvSpPr>
          <p:nvPr>
            <p:ph type="sldNum" sz="quarter" idx="19"/>
          </p:nvPr>
        </p:nvSpPr>
        <p:spPr/>
        <p:txBody>
          <a:bodyPr/>
          <a:lstStyle/>
          <a:p>
            <a:fld id="{7F8EB60C-7CC2-49F0-B2EE-C81F067DE041}" type="slidenum">
              <a:rPr lang="en-US" smtClean="0"/>
              <a:pPr/>
              <a:t>‹#›</a:t>
            </a:fld>
            <a:endParaRPr lang="en-US"/>
          </a:p>
        </p:txBody>
      </p:sp>
      <p:sp>
        <p:nvSpPr>
          <p:cNvPr id="2" name="Title 1">
            <a:extLst>
              <a:ext uri="{FF2B5EF4-FFF2-40B4-BE49-F238E27FC236}">
                <a16:creationId xmlns:a16="http://schemas.microsoft.com/office/drawing/2014/main" id="{CCA9CF60-4F5A-4261-BAB5-1AF1DB145210}"/>
              </a:ext>
            </a:extLst>
          </p:cNvPr>
          <p:cNvSpPr>
            <a:spLocks noGrp="1"/>
          </p:cNvSpPr>
          <p:nvPr>
            <p:ph type="title" hasCustomPrompt="1"/>
          </p:nvPr>
        </p:nvSpPr>
        <p:spPr>
          <a:xfrm>
            <a:off x="5870012" y="637200"/>
            <a:ext cx="5334565" cy="1218795"/>
          </a:xfrm>
        </p:spPr>
        <p:txBody>
          <a:bodyPr/>
          <a:lstStyle>
            <a:lvl1pPr>
              <a:defRPr sz="4400"/>
            </a:lvl1pPr>
          </a:lstStyle>
          <a:p>
            <a:r>
              <a:rPr lang="en-US"/>
              <a:t>Click to edit </a:t>
            </a:r>
            <a:br>
              <a:rPr lang="en-US"/>
            </a:br>
            <a:r>
              <a:rPr lang="en-US"/>
              <a:t>Master title style</a:t>
            </a:r>
          </a:p>
        </p:txBody>
      </p:sp>
      <p:sp>
        <p:nvSpPr>
          <p:cNvPr id="13" name="Number 1">
            <a:extLst>
              <a:ext uri="{FF2B5EF4-FFF2-40B4-BE49-F238E27FC236}">
                <a16:creationId xmlns:a16="http://schemas.microsoft.com/office/drawing/2014/main" id="{35B6851C-14CD-4921-9183-D9C47A63F57B}"/>
              </a:ext>
            </a:extLst>
          </p:cNvPr>
          <p:cNvSpPr>
            <a:spLocks noGrp="1"/>
          </p:cNvSpPr>
          <p:nvPr>
            <p:ph type="body" sz="quarter" idx="14" hasCustomPrompt="1"/>
          </p:nvPr>
        </p:nvSpPr>
        <p:spPr>
          <a:xfrm>
            <a:off x="5887744" y="2325949"/>
            <a:ext cx="1620000" cy="1042337"/>
          </a:xfrm>
        </p:spPr>
        <p:txBody>
          <a:bodyPr wrap="square">
            <a:spAutoFit/>
          </a:bodyPr>
          <a:lstStyle>
            <a:lvl1pPr>
              <a:lnSpc>
                <a:spcPct val="90000"/>
              </a:lnSpc>
              <a:spcBef>
                <a:spcPts val="0"/>
              </a:spcBef>
              <a:defRPr sz="3600">
                <a:solidFill>
                  <a:schemeClr val="tx1"/>
                </a:solidFill>
                <a:latin typeface="+mj-lt"/>
              </a:defRPr>
            </a:lvl1pPr>
            <a:lvl2pPr>
              <a:spcBef>
                <a:spcPts val="0"/>
              </a:spcBef>
              <a:spcAft>
                <a:spcPts val="0"/>
              </a:spcAft>
              <a:defRPr sz="1600">
                <a:solidFill>
                  <a:schemeClr val="tx1"/>
                </a:solidFill>
              </a:defRPr>
            </a:lvl2pPr>
            <a:lvl3pPr>
              <a:spcBef>
                <a:spcPts val="400"/>
              </a:spcBef>
              <a:defRPr sz="1600">
                <a:solidFill>
                  <a:schemeClr val="tx1"/>
                </a:solidFill>
              </a:defRPr>
            </a:lvl3pPr>
          </a:lstStyle>
          <a:p>
            <a:pPr lvl="0"/>
            <a:r>
              <a:rPr lang="en-US"/>
              <a:t>00</a:t>
            </a:r>
          </a:p>
          <a:p>
            <a:pPr lvl="1"/>
            <a:r>
              <a:rPr lang="en-US"/>
              <a:t>Second level</a:t>
            </a:r>
          </a:p>
          <a:p>
            <a:pPr lvl="2"/>
            <a:r>
              <a:rPr lang="en-US"/>
              <a:t>Third level</a:t>
            </a:r>
          </a:p>
        </p:txBody>
      </p:sp>
      <p:sp>
        <p:nvSpPr>
          <p:cNvPr id="14" name="Number 2">
            <a:extLst>
              <a:ext uri="{FF2B5EF4-FFF2-40B4-BE49-F238E27FC236}">
                <a16:creationId xmlns:a16="http://schemas.microsoft.com/office/drawing/2014/main" id="{3EEE9D8C-80E3-4DFB-96D6-B1E7F682F815}"/>
              </a:ext>
            </a:extLst>
          </p:cNvPr>
          <p:cNvSpPr>
            <a:spLocks noGrp="1"/>
          </p:cNvSpPr>
          <p:nvPr>
            <p:ph type="body" sz="quarter" idx="15" hasCustomPrompt="1"/>
          </p:nvPr>
        </p:nvSpPr>
        <p:spPr>
          <a:xfrm>
            <a:off x="7735366" y="2325949"/>
            <a:ext cx="1620000" cy="1042337"/>
          </a:xfrm>
        </p:spPr>
        <p:txBody>
          <a:bodyPr wrap="square">
            <a:spAutoFit/>
          </a:bodyPr>
          <a:lstStyle>
            <a:lvl1pPr>
              <a:lnSpc>
                <a:spcPct val="90000"/>
              </a:lnSpc>
              <a:spcBef>
                <a:spcPts val="0"/>
              </a:spcBef>
              <a:defRPr sz="3600">
                <a:solidFill>
                  <a:schemeClr val="tx1"/>
                </a:solidFill>
                <a:latin typeface="+mj-lt"/>
              </a:defRPr>
            </a:lvl1pPr>
            <a:lvl2pPr>
              <a:spcBef>
                <a:spcPts val="0"/>
              </a:spcBef>
              <a:spcAft>
                <a:spcPts val="0"/>
              </a:spcAft>
              <a:defRPr sz="1600">
                <a:solidFill>
                  <a:schemeClr val="tx1"/>
                </a:solidFill>
              </a:defRPr>
            </a:lvl2pPr>
            <a:lvl3pPr>
              <a:spcBef>
                <a:spcPts val="400"/>
              </a:spcBef>
              <a:defRPr sz="1600">
                <a:solidFill>
                  <a:schemeClr val="tx1"/>
                </a:solidFill>
              </a:defRPr>
            </a:lvl3pPr>
          </a:lstStyle>
          <a:p>
            <a:pPr lvl="0"/>
            <a:r>
              <a:rPr lang="en-US"/>
              <a:t>00</a:t>
            </a:r>
          </a:p>
          <a:p>
            <a:pPr lvl="1"/>
            <a:r>
              <a:rPr lang="en-US"/>
              <a:t>Second level</a:t>
            </a:r>
          </a:p>
          <a:p>
            <a:pPr lvl="2"/>
            <a:r>
              <a:rPr lang="en-US"/>
              <a:t>Third level</a:t>
            </a:r>
          </a:p>
        </p:txBody>
      </p:sp>
      <p:sp>
        <p:nvSpPr>
          <p:cNvPr id="17" name="Number 3">
            <a:extLst>
              <a:ext uri="{FF2B5EF4-FFF2-40B4-BE49-F238E27FC236}">
                <a16:creationId xmlns:a16="http://schemas.microsoft.com/office/drawing/2014/main" id="{F8B19151-D258-445C-9FEB-08AB5B83D4CD}"/>
              </a:ext>
            </a:extLst>
          </p:cNvPr>
          <p:cNvSpPr>
            <a:spLocks noGrp="1"/>
          </p:cNvSpPr>
          <p:nvPr>
            <p:ph type="body" sz="quarter" idx="16" hasCustomPrompt="1"/>
          </p:nvPr>
        </p:nvSpPr>
        <p:spPr>
          <a:xfrm>
            <a:off x="9582988" y="2325949"/>
            <a:ext cx="1620000" cy="1042337"/>
          </a:xfrm>
        </p:spPr>
        <p:txBody>
          <a:bodyPr wrap="square">
            <a:spAutoFit/>
          </a:bodyPr>
          <a:lstStyle>
            <a:lvl1pPr>
              <a:lnSpc>
                <a:spcPct val="90000"/>
              </a:lnSpc>
              <a:spcBef>
                <a:spcPts val="0"/>
              </a:spcBef>
              <a:defRPr sz="3600">
                <a:solidFill>
                  <a:schemeClr val="tx1"/>
                </a:solidFill>
                <a:latin typeface="+mj-lt"/>
              </a:defRPr>
            </a:lvl1pPr>
            <a:lvl2pPr>
              <a:spcBef>
                <a:spcPts val="0"/>
              </a:spcBef>
              <a:spcAft>
                <a:spcPts val="0"/>
              </a:spcAft>
              <a:defRPr sz="1600">
                <a:solidFill>
                  <a:schemeClr val="tx1"/>
                </a:solidFill>
              </a:defRPr>
            </a:lvl2pPr>
            <a:lvl3pPr>
              <a:spcBef>
                <a:spcPts val="400"/>
              </a:spcBef>
              <a:defRPr sz="1600">
                <a:solidFill>
                  <a:schemeClr val="tx1"/>
                </a:solidFill>
              </a:defRPr>
            </a:lvl3pPr>
          </a:lstStyle>
          <a:p>
            <a:pPr lvl="0"/>
            <a:r>
              <a:rPr lang="en-US"/>
              <a:t>00</a:t>
            </a:r>
          </a:p>
          <a:p>
            <a:pPr lvl="1"/>
            <a:r>
              <a:rPr lang="en-US"/>
              <a:t>Second level</a:t>
            </a:r>
          </a:p>
          <a:p>
            <a:pPr lvl="2"/>
            <a:r>
              <a:rPr lang="en-US"/>
              <a:t>Third level</a:t>
            </a:r>
          </a:p>
        </p:txBody>
      </p:sp>
      <p:sp>
        <p:nvSpPr>
          <p:cNvPr id="18" name="Chart Placeholder 1">
            <a:extLst>
              <a:ext uri="{FF2B5EF4-FFF2-40B4-BE49-F238E27FC236}">
                <a16:creationId xmlns:a16="http://schemas.microsoft.com/office/drawing/2014/main" id="{FE405548-55DF-448A-9FAE-05B1F3B44E3A}"/>
              </a:ext>
            </a:extLst>
          </p:cNvPr>
          <p:cNvSpPr>
            <a:spLocks noGrp="1"/>
          </p:cNvSpPr>
          <p:nvPr>
            <p:ph type="chart" sz="quarter" idx="17"/>
          </p:nvPr>
        </p:nvSpPr>
        <p:spPr>
          <a:xfrm>
            <a:off x="5905501" y="3919264"/>
            <a:ext cx="5299076" cy="2122762"/>
          </a:xfrm>
        </p:spPr>
        <p:txBody>
          <a:bodyPr/>
          <a:lstStyle>
            <a:lvl1pPr>
              <a:defRPr sz="1600">
                <a:latin typeface="+mn-lt"/>
              </a:defRPr>
            </a:lvl1pPr>
          </a:lstStyle>
          <a:p>
            <a:r>
              <a:rPr lang="en-US"/>
              <a:t>Click icon to add chart</a:t>
            </a:r>
          </a:p>
        </p:txBody>
      </p:sp>
    </p:spTree>
    <p:extLst>
      <p:ext uri="{BB962C8B-B14F-4D97-AF65-F5344CB8AC3E}">
        <p14:creationId xmlns:p14="http://schemas.microsoft.com/office/powerpoint/2010/main" val="20149789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Numbers 1.5 – 3-columns">
    <p:bg>
      <p:bgRef idx="1001">
        <a:schemeClr val="bg1"/>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2A06EA8-FD90-4622-AA4E-C1587D6B65F8}"/>
              </a:ext>
            </a:extLst>
          </p:cNvPr>
          <p:cNvSpPr>
            <a:spLocks noGrp="1"/>
          </p:cNvSpPr>
          <p:nvPr>
            <p:ph type="ftr" sz="quarter" idx="10"/>
          </p:nvPr>
        </p:nvSpPr>
        <p:spPr/>
        <p:txBody>
          <a:bodyPr/>
          <a:lstStyle/>
          <a:p>
            <a:r>
              <a:rPr lang="en-US"/>
              <a:t>Copyright © 2021 Accenture. All rights reserved.</a:t>
            </a:r>
          </a:p>
        </p:txBody>
      </p:sp>
      <p:sp>
        <p:nvSpPr>
          <p:cNvPr id="4" name="Slide Number Placeholder 3">
            <a:extLst>
              <a:ext uri="{FF2B5EF4-FFF2-40B4-BE49-F238E27FC236}">
                <a16:creationId xmlns:a16="http://schemas.microsoft.com/office/drawing/2014/main" id="{2D4DED7C-76F1-4E74-8889-224B361F3B44}"/>
              </a:ext>
            </a:extLst>
          </p:cNvPr>
          <p:cNvSpPr>
            <a:spLocks noGrp="1"/>
          </p:cNvSpPr>
          <p:nvPr>
            <p:ph type="sldNum" sz="quarter" idx="11"/>
          </p:nvPr>
        </p:nvSpPr>
        <p:spPr/>
        <p:txBody>
          <a:bodyPr/>
          <a:lstStyle/>
          <a:p>
            <a:fld id="{7F8EB60C-7CC2-49F0-B2EE-C81F067DE041}" type="slidenum">
              <a:rPr lang="en-US" smtClean="0"/>
              <a:pPr/>
              <a:t>‹#›</a:t>
            </a:fld>
            <a:endParaRPr lang="en-US"/>
          </a:p>
        </p:txBody>
      </p:sp>
      <p:sp>
        <p:nvSpPr>
          <p:cNvPr id="2" name="Title 1">
            <a:extLst>
              <a:ext uri="{FF2B5EF4-FFF2-40B4-BE49-F238E27FC236}">
                <a16:creationId xmlns:a16="http://schemas.microsoft.com/office/drawing/2014/main" id="{4C4F9485-9B0A-4003-A159-59A82B4C938F}"/>
              </a:ext>
            </a:extLst>
          </p:cNvPr>
          <p:cNvSpPr>
            <a:spLocks noGrp="1"/>
          </p:cNvSpPr>
          <p:nvPr>
            <p:ph type="title" hasCustomPrompt="1"/>
          </p:nvPr>
        </p:nvSpPr>
        <p:spPr>
          <a:xfrm>
            <a:off x="946800" y="637200"/>
            <a:ext cx="10260163" cy="1218795"/>
          </a:xfrm>
        </p:spPr>
        <p:txBody>
          <a:bodyPr/>
          <a:lstStyle>
            <a:lvl1pPr>
              <a:defRPr sz="4400"/>
            </a:lvl1pPr>
          </a:lstStyle>
          <a:p>
            <a:r>
              <a:rPr lang="en-US"/>
              <a:t>Click to edit </a:t>
            </a:r>
            <a:br>
              <a:rPr lang="en-US"/>
            </a:br>
            <a:r>
              <a:rPr lang="en-US"/>
              <a:t>Master title style</a:t>
            </a:r>
          </a:p>
        </p:txBody>
      </p:sp>
      <p:sp>
        <p:nvSpPr>
          <p:cNvPr id="7" name="Subtitle">
            <a:extLst>
              <a:ext uri="{FF2B5EF4-FFF2-40B4-BE49-F238E27FC236}">
                <a16:creationId xmlns:a16="http://schemas.microsoft.com/office/drawing/2014/main" id="{18A06D51-B636-4628-8162-4223A0802BE0}"/>
              </a:ext>
            </a:extLst>
          </p:cNvPr>
          <p:cNvSpPr>
            <a:spLocks noGrp="1"/>
          </p:cNvSpPr>
          <p:nvPr>
            <p:ph type="body" sz="quarter" idx="16" hasCustomPrompt="1"/>
          </p:nvPr>
        </p:nvSpPr>
        <p:spPr>
          <a:xfrm>
            <a:off x="968400" y="1717675"/>
            <a:ext cx="10237863" cy="660144"/>
          </a:xfrm>
        </p:spPr>
        <p:txBody>
          <a:bodyPr wrap="square" tIns="288000">
            <a:spAutoFit/>
          </a:bodyPr>
          <a:lstStyle>
            <a:lvl1pPr>
              <a:defRPr sz="2400">
                <a:latin typeface="GT Sectra Fine Rg" panose="00000500000000000000" pitchFamily="50" charset="0"/>
              </a:defRPr>
            </a:lvl1pPr>
          </a:lstStyle>
          <a:p>
            <a:pPr lvl="0"/>
            <a:r>
              <a:rPr lang="en-US"/>
              <a:t>Insert subtitle here at 24 </a:t>
            </a:r>
            <a:r>
              <a:rPr lang="en-US" err="1"/>
              <a:t>pt</a:t>
            </a:r>
            <a:r>
              <a:rPr lang="en-US"/>
              <a:t> and align to the baseline of the title</a:t>
            </a:r>
          </a:p>
        </p:txBody>
      </p:sp>
      <p:sp>
        <p:nvSpPr>
          <p:cNvPr id="9" name="Text Placeholder 1">
            <a:extLst>
              <a:ext uri="{FF2B5EF4-FFF2-40B4-BE49-F238E27FC236}">
                <a16:creationId xmlns:a16="http://schemas.microsoft.com/office/drawing/2014/main" id="{79EC4C1B-9027-444F-AB96-9CC15E8A297D}"/>
              </a:ext>
            </a:extLst>
          </p:cNvPr>
          <p:cNvSpPr>
            <a:spLocks noGrp="1"/>
          </p:cNvSpPr>
          <p:nvPr>
            <p:ph type="body" sz="quarter" idx="17" hasCustomPrompt="1"/>
          </p:nvPr>
        </p:nvSpPr>
        <p:spPr>
          <a:xfrm>
            <a:off x="972000" y="3006000"/>
            <a:ext cx="3096000" cy="3036025"/>
          </a:xfrm>
        </p:spPr>
        <p:txBody>
          <a:bodyPr/>
          <a:lstStyle>
            <a:lvl1pPr>
              <a:lnSpc>
                <a:spcPct val="90000"/>
              </a:lnSpc>
              <a:spcBef>
                <a:spcPts val="0"/>
              </a:spcBef>
              <a:spcAft>
                <a:spcPts val="0"/>
              </a:spcAft>
              <a:defRPr sz="4800">
                <a:solidFill>
                  <a:schemeClr val="accent1"/>
                </a:solidFill>
              </a:defRPr>
            </a:lvl1pPr>
            <a:lvl2pPr>
              <a:spcBef>
                <a:spcPts val="0"/>
              </a:spcBef>
              <a:defRPr sz="1800">
                <a:latin typeface="+mj-lt"/>
              </a:defRPr>
            </a:lvl2pPr>
            <a:lvl3pPr marL="0" indent="0">
              <a:buNone/>
              <a:defRPr sz="1600"/>
            </a:lvl3pPr>
            <a:lvl4pPr marL="180000">
              <a:buFont typeface="Arial" panose="020B0604020202020204" pitchFamily="34" charset="0"/>
              <a:buChar char="•"/>
              <a:defRPr sz="1600"/>
            </a:lvl4pPr>
            <a:lvl5pPr marL="360000">
              <a:buFont typeface="Graphik" panose="020B0503030202060203" pitchFamily="34" charset="0"/>
              <a:buChar char="–"/>
              <a:defRPr sz="1400"/>
            </a:lvl5pPr>
          </a:lstStyle>
          <a:p>
            <a:pPr lvl="0"/>
            <a:r>
              <a:rPr lang="en-US"/>
              <a:t>00</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DFA025ED-69E9-495E-A350-DBEEFE9A7B50}"/>
              </a:ext>
            </a:extLst>
          </p:cNvPr>
          <p:cNvSpPr>
            <a:spLocks noGrp="1"/>
          </p:cNvSpPr>
          <p:nvPr>
            <p:ph type="body" sz="quarter" idx="18" hasCustomPrompt="1"/>
          </p:nvPr>
        </p:nvSpPr>
        <p:spPr>
          <a:xfrm>
            <a:off x="4540986" y="3006000"/>
            <a:ext cx="3096000" cy="3036025"/>
          </a:xfrm>
        </p:spPr>
        <p:txBody>
          <a:bodyPr/>
          <a:lstStyle>
            <a:lvl1pPr>
              <a:lnSpc>
                <a:spcPct val="90000"/>
              </a:lnSpc>
              <a:spcBef>
                <a:spcPts val="0"/>
              </a:spcBef>
              <a:spcAft>
                <a:spcPts val="0"/>
              </a:spcAft>
              <a:defRPr sz="4800">
                <a:solidFill>
                  <a:schemeClr val="accent1"/>
                </a:solidFill>
              </a:defRPr>
            </a:lvl1pPr>
            <a:lvl2pPr>
              <a:spcBef>
                <a:spcPts val="0"/>
              </a:spcBef>
              <a:defRPr sz="1800">
                <a:latin typeface="+mj-lt"/>
              </a:defRPr>
            </a:lvl2pPr>
            <a:lvl3pPr marL="0" indent="0">
              <a:buNone/>
              <a:defRPr sz="1600"/>
            </a:lvl3pPr>
            <a:lvl4pPr marL="180000">
              <a:buFont typeface="Arial" panose="020B0604020202020204" pitchFamily="34" charset="0"/>
              <a:buChar char="•"/>
              <a:defRPr sz="1600"/>
            </a:lvl4pPr>
            <a:lvl5pPr marL="360000">
              <a:buFont typeface="Graphik" panose="020B0503030202060203" pitchFamily="34" charset="0"/>
              <a:buChar char="–"/>
              <a:defRPr sz="1400"/>
            </a:lvl5pPr>
          </a:lstStyle>
          <a:p>
            <a:pPr lvl="0"/>
            <a:r>
              <a:rPr lang="en-US"/>
              <a:t>00</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A7025F90-9F8E-42B2-81D8-198A71E6D353}"/>
              </a:ext>
            </a:extLst>
          </p:cNvPr>
          <p:cNvSpPr>
            <a:spLocks noGrp="1"/>
          </p:cNvSpPr>
          <p:nvPr>
            <p:ph type="body" sz="quarter" idx="19" hasCustomPrompt="1"/>
          </p:nvPr>
        </p:nvSpPr>
        <p:spPr>
          <a:xfrm>
            <a:off x="8106988" y="3006000"/>
            <a:ext cx="3096000" cy="3036025"/>
          </a:xfrm>
        </p:spPr>
        <p:txBody>
          <a:bodyPr/>
          <a:lstStyle>
            <a:lvl1pPr>
              <a:lnSpc>
                <a:spcPct val="90000"/>
              </a:lnSpc>
              <a:spcBef>
                <a:spcPts val="0"/>
              </a:spcBef>
              <a:spcAft>
                <a:spcPts val="0"/>
              </a:spcAft>
              <a:defRPr sz="4800">
                <a:solidFill>
                  <a:schemeClr val="accent1"/>
                </a:solidFill>
              </a:defRPr>
            </a:lvl1pPr>
            <a:lvl2pPr>
              <a:spcBef>
                <a:spcPts val="0"/>
              </a:spcBef>
              <a:defRPr sz="1800">
                <a:latin typeface="+mj-lt"/>
              </a:defRPr>
            </a:lvl2pPr>
            <a:lvl3pPr marL="0" indent="0">
              <a:buNone/>
              <a:defRPr sz="1600"/>
            </a:lvl3pPr>
            <a:lvl4pPr marL="180000">
              <a:buFont typeface="Arial" panose="020B0604020202020204" pitchFamily="34" charset="0"/>
              <a:buChar char="•"/>
              <a:defRPr sz="1600"/>
            </a:lvl4pPr>
            <a:lvl5pPr marL="360000">
              <a:buFont typeface="Graphik" panose="020B0503030202060203" pitchFamily="34" charset="0"/>
              <a:buChar char="–"/>
              <a:defRPr sz="1400"/>
            </a:lvl5pPr>
          </a:lstStyle>
          <a:p>
            <a:pPr lvl="0"/>
            <a:r>
              <a:rPr lang="en-US"/>
              <a:t>00</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3407116"/>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Numbers 1.6 – 8 w/t full image">
    <p:spTree>
      <p:nvGrpSpPr>
        <p:cNvPr id="1" name=""/>
        <p:cNvGrpSpPr/>
        <p:nvPr/>
      </p:nvGrpSpPr>
      <p:grpSpPr>
        <a:xfrm>
          <a:off x="0" y="0"/>
          <a:ext cx="0" cy="0"/>
          <a:chOff x="0" y="0"/>
          <a:chExt cx="0" cy="0"/>
        </a:xfrm>
      </p:grpSpPr>
      <p:sp>
        <p:nvSpPr>
          <p:cNvPr id="15" name="Picture Placeholder 5">
            <a:extLst>
              <a:ext uri="{FF2B5EF4-FFF2-40B4-BE49-F238E27FC236}">
                <a16:creationId xmlns:a16="http://schemas.microsoft.com/office/drawing/2014/main" id="{A5FFA31B-98FC-475F-9E3C-E9E76C26A5EC}"/>
              </a:ext>
            </a:extLst>
          </p:cNvPr>
          <p:cNvSpPr>
            <a:spLocks noGrp="1"/>
          </p:cNvSpPr>
          <p:nvPr>
            <p:ph type="pic" sz="quarter" idx="13" hasCustomPrompt="1"/>
          </p:nvPr>
        </p:nvSpPr>
        <p:spPr>
          <a:xfrm>
            <a:off x="-1" y="0"/>
            <a:ext cx="12193200" cy="6858000"/>
          </a:xfrm>
          <a:solidFill>
            <a:schemeClr val="bg2"/>
          </a:solidFill>
        </p:spPr>
        <p:txBody>
          <a:bodyPr bIns="1080000" anchor="b"/>
          <a:lstStyle>
            <a:lvl1pPr algn="ctr">
              <a:spcBef>
                <a:spcPts val="0"/>
              </a:spcBef>
              <a:spcAft>
                <a:spcPts val="0"/>
              </a:spcAft>
              <a:defRPr sz="1600">
                <a:solidFill>
                  <a:schemeClr val="bg2">
                    <a:lumMod val="75000"/>
                  </a:schemeClr>
                </a:solidFill>
                <a:latin typeface="+mn-lt"/>
              </a:defRPr>
            </a:lvl1pPr>
          </a:lstStyle>
          <a:p>
            <a:r>
              <a:rPr lang="en-US"/>
              <a:t>Click on the icon or drag image </a:t>
            </a:r>
            <a:br>
              <a:rPr lang="en-US"/>
            </a:br>
            <a:r>
              <a:rPr lang="en-US"/>
              <a:t>to insert an image </a:t>
            </a:r>
          </a:p>
        </p:txBody>
      </p:sp>
      <p:sp>
        <p:nvSpPr>
          <p:cNvPr id="13" name="Footer Placeholder 12">
            <a:extLst>
              <a:ext uri="{FF2B5EF4-FFF2-40B4-BE49-F238E27FC236}">
                <a16:creationId xmlns:a16="http://schemas.microsoft.com/office/drawing/2014/main" id="{6340AB89-CE76-432F-A71E-55D72B31EFB4}"/>
              </a:ext>
            </a:extLst>
          </p:cNvPr>
          <p:cNvSpPr>
            <a:spLocks noGrp="1"/>
          </p:cNvSpPr>
          <p:nvPr>
            <p:ph type="ftr" sz="quarter" idx="22"/>
          </p:nvPr>
        </p:nvSpPr>
        <p:spPr/>
        <p:txBody>
          <a:bodyPr/>
          <a:lstStyle/>
          <a:p>
            <a:r>
              <a:rPr lang="en-US"/>
              <a:t>Copyright © 2021 Accenture. All rights reserved.</a:t>
            </a:r>
          </a:p>
        </p:txBody>
      </p:sp>
      <p:sp>
        <p:nvSpPr>
          <p:cNvPr id="14" name="Slide Number Placeholder 13">
            <a:extLst>
              <a:ext uri="{FF2B5EF4-FFF2-40B4-BE49-F238E27FC236}">
                <a16:creationId xmlns:a16="http://schemas.microsoft.com/office/drawing/2014/main" id="{81389B07-CA27-4C9E-86FC-0981567B25F3}"/>
              </a:ext>
            </a:extLst>
          </p:cNvPr>
          <p:cNvSpPr>
            <a:spLocks noGrp="1"/>
          </p:cNvSpPr>
          <p:nvPr>
            <p:ph type="sldNum" sz="quarter" idx="23"/>
          </p:nvPr>
        </p:nvSpPr>
        <p:spPr/>
        <p:txBody>
          <a:bodyPr/>
          <a:lstStyle/>
          <a:p>
            <a:fld id="{7F8EB60C-7CC2-49F0-B2EE-C81F067DE041}" type="slidenum">
              <a:rPr lang="en-US" smtClean="0"/>
              <a:pPr/>
              <a:t>‹#›</a:t>
            </a:fld>
            <a:endParaRPr lang="en-US"/>
          </a:p>
        </p:txBody>
      </p:sp>
      <p:sp>
        <p:nvSpPr>
          <p:cNvPr id="5" name="Number 1">
            <a:extLst>
              <a:ext uri="{FF2B5EF4-FFF2-40B4-BE49-F238E27FC236}">
                <a16:creationId xmlns:a16="http://schemas.microsoft.com/office/drawing/2014/main" id="{B1F5F6BE-F848-430E-9478-9AAAF48ABC70}"/>
              </a:ext>
            </a:extLst>
          </p:cNvPr>
          <p:cNvSpPr>
            <a:spLocks noGrp="1"/>
          </p:cNvSpPr>
          <p:nvPr>
            <p:ph type="body" sz="quarter" idx="14" hasCustomPrompt="1"/>
          </p:nvPr>
        </p:nvSpPr>
        <p:spPr>
          <a:xfrm>
            <a:off x="372686" y="2089725"/>
            <a:ext cx="2581651" cy="1247521"/>
          </a:xfrm>
        </p:spPr>
        <p:txBody>
          <a:bodyPr wrap="square">
            <a:spAutoFit/>
          </a:bodyPr>
          <a:lstStyle>
            <a:lvl1pPr>
              <a:lnSpc>
                <a:spcPct val="80000"/>
              </a:lnSpc>
              <a:spcBef>
                <a:spcPts val="0"/>
              </a:spcBef>
              <a:defRPr sz="4800">
                <a:solidFill>
                  <a:schemeClr val="accent2"/>
                </a:solidFill>
              </a:defRPr>
            </a:lvl1pPr>
            <a:lvl2pPr>
              <a:spcBef>
                <a:spcPts val="0"/>
              </a:spcBef>
              <a:defRPr sz="1800"/>
            </a:lvl2pPr>
            <a:lvl3pPr>
              <a:defRPr sz="1800"/>
            </a:lvl3pPr>
          </a:lstStyle>
          <a:p>
            <a:pPr lvl="0"/>
            <a:r>
              <a:rPr lang="en-US"/>
              <a:t>00</a:t>
            </a:r>
          </a:p>
          <a:p>
            <a:pPr lvl="1"/>
            <a:r>
              <a:rPr lang="en-US"/>
              <a:t>Second level</a:t>
            </a:r>
          </a:p>
          <a:p>
            <a:pPr lvl="2"/>
            <a:r>
              <a:rPr lang="en-US"/>
              <a:t>Third level</a:t>
            </a:r>
          </a:p>
        </p:txBody>
      </p:sp>
      <p:sp>
        <p:nvSpPr>
          <p:cNvPr id="6" name="Number 2">
            <a:extLst>
              <a:ext uri="{FF2B5EF4-FFF2-40B4-BE49-F238E27FC236}">
                <a16:creationId xmlns:a16="http://schemas.microsoft.com/office/drawing/2014/main" id="{0839E76D-D737-4527-B791-11012337B555}"/>
              </a:ext>
            </a:extLst>
          </p:cNvPr>
          <p:cNvSpPr>
            <a:spLocks noGrp="1"/>
          </p:cNvSpPr>
          <p:nvPr>
            <p:ph type="body" sz="quarter" idx="15" hasCustomPrompt="1"/>
          </p:nvPr>
        </p:nvSpPr>
        <p:spPr>
          <a:xfrm>
            <a:off x="3325437" y="2089725"/>
            <a:ext cx="2580058" cy="1247521"/>
          </a:xfrm>
        </p:spPr>
        <p:txBody>
          <a:bodyPr wrap="square">
            <a:spAutoFit/>
          </a:bodyPr>
          <a:lstStyle>
            <a:lvl1pPr>
              <a:lnSpc>
                <a:spcPct val="80000"/>
              </a:lnSpc>
              <a:spcBef>
                <a:spcPts val="0"/>
              </a:spcBef>
              <a:defRPr sz="4800">
                <a:solidFill>
                  <a:schemeClr val="accent2"/>
                </a:solidFill>
              </a:defRPr>
            </a:lvl1pPr>
            <a:lvl2pPr>
              <a:spcBef>
                <a:spcPts val="0"/>
              </a:spcBef>
              <a:defRPr sz="1800"/>
            </a:lvl2pPr>
            <a:lvl3pPr>
              <a:defRPr sz="1800"/>
            </a:lvl3pPr>
          </a:lstStyle>
          <a:p>
            <a:pPr lvl="0"/>
            <a:r>
              <a:rPr lang="en-US"/>
              <a:t>00</a:t>
            </a:r>
          </a:p>
          <a:p>
            <a:pPr lvl="1"/>
            <a:r>
              <a:rPr lang="en-US"/>
              <a:t>Second level</a:t>
            </a:r>
          </a:p>
          <a:p>
            <a:pPr lvl="2"/>
            <a:r>
              <a:rPr lang="en-US"/>
              <a:t>Third level</a:t>
            </a:r>
          </a:p>
        </p:txBody>
      </p:sp>
      <p:sp>
        <p:nvSpPr>
          <p:cNvPr id="7" name="Number 3">
            <a:extLst>
              <a:ext uri="{FF2B5EF4-FFF2-40B4-BE49-F238E27FC236}">
                <a16:creationId xmlns:a16="http://schemas.microsoft.com/office/drawing/2014/main" id="{AA53B735-4563-438A-8232-845E4B4EA276}"/>
              </a:ext>
            </a:extLst>
          </p:cNvPr>
          <p:cNvSpPr>
            <a:spLocks noGrp="1"/>
          </p:cNvSpPr>
          <p:nvPr>
            <p:ph type="body" sz="quarter" idx="16" hasCustomPrompt="1"/>
          </p:nvPr>
        </p:nvSpPr>
        <p:spPr>
          <a:xfrm>
            <a:off x="6276598" y="2089725"/>
            <a:ext cx="2581651" cy="1247521"/>
          </a:xfrm>
        </p:spPr>
        <p:txBody>
          <a:bodyPr wrap="square">
            <a:spAutoFit/>
          </a:bodyPr>
          <a:lstStyle>
            <a:lvl1pPr>
              <a:lnSpc>
                <a:spcPct val="80000"/>
              </a:lnSpc>
              <a:spcBef>
                <a:spcPts val="0"/>
              </a:spcBef>
              <a:defRPr sz="4800">
                <a:solidFill>
                  <a:schemeClr val="accent2"/>
                </a:solidFill>
              </a:defRPr>
            </a:lvl1pPr>
            <a:lvl2pPr>
              <a:spcBef>
                <a:spcPts val="0"/>
              </a:spcBef>
              <a:defRPr sz="1800"/>
            </a:lvl2pPr>
            <a:lvl3pPr>
              <a:defRPr sz="1800"/>
            </a:lvl3pPr>
          </a:lstStyle>
          <a:p>
            <a:pPr lvl="0"/>
            <a:r>
              <a:rPr lang="en-US"/>
              <a:t>00</a:t>
            </a:r>
          </a:p>
          <a:p>
            <a:pPr lvl="1"/>
            <a:r>
              <a:rPr lang="en-US"/>
              <a:t>Second level</a:t>
            </a:r>
          </a:p>
          <a:p>
            <a:pPr lvl="2"/>
            <a:r>
              <a:rPr lang="en-US"/>
              <a:t>Third level</a:t>
            </a:r>
          </a:p>
        </p:txBody>
      </p:sp>
      <p:sp>
        <p:nvSpPr>
          <p:cNvPr id="8" name="Number 4">
            <a:extLst>
              <a:ext uri="{FF2B5EF4-FFF2-40B4-BE49-F238E27FC236}">
                <a16:creationId xmlns:a16="http://schemas.microsoft.com/office/drawing/2014/main" id="{2B4A4E88-F00B-436A-ACB0-A64B7B57EBEB}"/>
              </a:ext>
            </a:extLst>
          </p:cNvPr>
          <p:cNvSpPr>
            <a:spLocks noGrp="1"/>
          </p:cNvSpPr>
          <p:nvPr>
            <p:ph type="body" sz="quarter" idx="17" hasCustomPrompt="1"/>
          </p:nvPr>
        </p:nvSpPr>
        <p:spPr>
          <a:xfrm>
            <a:off x="9229349" y="2089725"/>
            <a:ext cx="2580058" cy="1247521"/>
          </a:xfrm>
        </p:spPr>
        <p:txBody>
          <a:bodyPr wrap="square">
            <a:spAutoFit/>
          </a:bodyPr>
          <a:lstStyle>
            <a:lvl1pPr>
              <a:lnSpc>
                <a:spcPct val="80000"/>
              </a:lnSpc>
              <a:spcBef>
                <a:spcPts val="0"/>
              </a:spcBef>
              <a:defRPr sz="4800">
                <a:solidFill>
                  <a:schemeClr val="accent2"/>
                </a:solidFill>
              </a:defRPr>
            </a:lvl1pPr>
            <a:lvl2pPr>
              <a:spcBef>
                <a:spcPts val="0"/>
              </a:spcBef>
              <a:defRPr sz="1800"/>
            </a:lvl2pPr>
            <a:lvl3pPr>
              <a:defRPr sz="1800"/>
            </a:lvl3pPr>
          </a:lstStyle>
          <a:p>
            <a:pPr lvl="0"/>
            <a:r>
              <a:rPr lang="en-US"/>
              <a:t>00</a:t>
            </a:r>
          </a:p>
          <a:p>
            <a:pPr lvl="1"/>
            <a:r>
              <a:rPr lang="en-US"/>
              <a:t>Second level</a:t>
            </a:r>
          </a:p>
          <a:p>
            <a:pPr lvl="2"/>
            <a:r>
              <a:rPr lang="en-US"/>
              <a:t>Third level</a:t>
            </a:r>
          </a:p>
        </p:txBody>
      </p:sp>
      <p:sp>
        <p:nvSpPr>
          <p:cNvPr id="9" name="Number 5">
            <a:extLst>
              <a:ext uri="{FF2B5EF4-FFF2-40B4-BE49-F238E27FC236}">
                <a16:creationId xmlns:a16="http://schemas.microsoft.com/office/drawing/2014/main" id="{29C1439A-9FB5-4482-B24C-817026859686}"/>
              </a:ext>
            </a:extLst>
          </p:cNvPr>
          <p:cNvSpPr>
            <a:spLocks noGrp="1"/>
          </p:cNvSpPr>
          <p:nvPr>
            <p:ph type="body" sz="quarter" idx="18" hasCustomPrompt="1"/>
          </p:nvPr>
        </p:nvSpPr>
        <p:spPr>
          <a:xfrm>
            <a:off x="372686" y="3902349"/>
            <a:ext cx="2581651" cy="1247521"/>
          </a:xfrm>
        </p:spPr>
        <p:txBody>
          <a:bodyPr wrap="square">
            <a:spAutoFit/>
          </a:bodyPr>
          <a:lstStyle>
            <a:lvl1pPr>
              <a:lnSpc>
                <a:spcPct val="80000"/>
              </a:lnSpc>
              <a:spcBef>
                <a:spcPts val="0"/>
              </a:spcBef>
              <a:defRPr sz="4800">
                <a:solidFill>
                  <a:schemeClr val="accent2"/>
                </a:solidFill>
              </a:defRPr>
            </a:lvl1pPr>
            <a:lvl2pPr>
              <a:spcBef>
                <a:spcPts val="0"/>
              </a:spcBef>
              <a:defRPr sz="1800"/>
            </a:lvl2pPr>
            <a:lvl3pPr>
              <a:defRPr sz="1800"/>
            </a:lvl3pPr>
          </a:lstStyle>
          <a:p>
            <a:pPr lvl="0"/>
            <a:r>
              <a:rPr lang="en-US"/>
              <a:t>00</a:t>
            </a:r>
          </a:p>
          <a:p>
            <a:pPr lvl="1"/>
            <a:r>
              <a:rPr lang="en-US"/>
              <a:t>Second level</a:t>
            </a:r>
          </a:p>
          <a:p>
            <a:pPr lvl="2"/>
            <a:r>
              <a:rPr lang="en-US"/>
              <a:t>Third level</a:t>
            </a:r>
          </a:p>
        </p:txBody>
      </p:sp>
      <p:sp>
        <p:nvSpPr>
          <p:cNvPr id="10" name="Number 6">
            <a:extLst>
              <a:ext uri="{FF2B5EF4-FFF2-40B4-BE49-F238E27FC236}">
                <a16:creationId xmlns:a16="http://schemas.microsoft.com/office/drawing/2014/main" id="{BA0B5994-DF91-491F-9D71-F345206D40C3}"/>
              </a:ext>
            </a:extLst>
          </p:cNvPr>
          <p:cNvSpPr>
            <a:spLocks noGrp="1"/>
          </p:cNvSpPr>
          <p:nvPr>
            <p:ph type="body" sz="quarter" idx="19" hasCustomPrompt="1"/>
          </p:nvPr>
        </p:nvSpPr>
        <p:spPr>
          <a:xfrm>
            <a:off x="3325437" y="3902349"/>
            <a:ext cx="2580058" cy="1247521"/>
          </a:xfrm>
        </p:spPr>
        <p:txBody>
          <a:bodyPr wrap="square">
            <a:spAutoFit/>
          </a:bodyPr>
          <a:lstStyle>
            <a:lvl1pPr>
              <a:lnSpc>
                <a:spcPct val="80000"/>
              </a:lnSpc>
              <a:spcBef>
                <a:spcPts val="0"/>
              </a:spcBef>
              <a:defRPr sz="4800">
                <a:solidFill>
                  <a:schemeClr val="accent2"/>
                </a:solidFill>
              </a:defRPr>
            </a:lvl1pPr>
            <a:lvl2pPr>
              <a:spcBef>
                <a:spcPts val="0"/>
              </a:spcBef>
              <a:defRPr sz="1800"/>
            </a:lvl2pPr>
            <a:lvl3pPr>
              <a:defRPr sz="1800"/>
            </a:lvl3pPr>
          </a:lstStyle>
          <a:p>
            <a:pPr lvl="0"/>
            <a:r>
              <a:rPr lang="en-US"/>
              <a:t>00</a:t>
            </a:r>
          </a:p>
          <a:p>
            <a:pPr lvl="1"/>
            <a:r>
              <a:rPr lang="en-US"/>
              <a:t>Second level</a:t>
            </a:r>
          </a:p>
          <a:p>
            <a:pPr lvl="2"/>
            <a:r>
              <a:rPr lang="en-US"/>
              <a:t>Third level</a:t>
            </a:r>
          </a:p>
        </p:txBody>
      </p:sp>
      <p:sp>
        <p:nvSpPr>
          <p:cNvPr id="11" name="Number 7">
            <a:extLst>
              <a:ext uri="{FF2B5EF4-FFF2-40B4-BE49-F238E27FC236}">
                <a16:creationId xmlns:a16="http://schemas.microsoft.com/office/drawing/2014/main" id="{33D4477C-F7AB-437C-90E3-1F1CD14BC98A}"/>
              </a:ext>
            </a:extLst>
          </p:cNvPr>
          <p:cNvSpPr>
            <a:spLocks noGrp="1"/>
          </p:cNvSpPr>
          <p:nvPr>
            <p:ph type="body" sz="quarter" idx="20" hasCustomPrompt="1"/>
          </p:nvPr>
        </p:nvSpPr>
        <p:spPr>
          <a:xfrm>
            <a:off x="6276598" y="3902349"/>
            <a:ext cx="2581651" cy="1247521"/>
          </a:xfrm>
        </p:spPr>
        <p:txBody>
          <a:bodyPr wrap="square">
            <a:spAutoFit/>
          </a:bodyPr>
          <a:lstStyle>
            <a:lvl1pPr>
              <a:lnSpc>
                <a:spcPct val="80000"/>
              </a:lnSpc>
              <a:spcBef>
                <a:spcPts val="0"/>
              </a:spcBef>
              <a:defRPr sz="4800">
                <a:solidFill>
                  <a:schemeClr val="accent2"/>
                </a:solidFill>
              </a:defRPr>
            </a:lvl1pPr>
            <a:lvl2pPr>
              <a:spcBef>
                <a:spcPts val="0"/>
              </a:spcBef>
              <a:defRPr sz="1800"/>
            </a:lvl2pPr>
            <a:lvl3pPr>
              <a:defRPr sz="1800"/>
            </a:lvl3pPr>
          </a:lstStyle>
          <a:p>
            <a:pPr lvl="0"/>
            <a:r>
              <a:rPr lang="en-US"/>
              <a:t>00</a:t>
            </a:r>
          </a:p>
          <a:p>
            <a:pPr lvl="1"/>
            <a:r>
              <a:rPr lang="en-US"/>
              <a:t>Second level</a:t>
            </a:r>
          </a:p>
          <a:p>
            <a:pPr lvl="2"/>
            <a:r>
              <a:rPr lang="en-US"/>
              <a:t>Third level</a:t>
            </a:r>
          </a:p>
        </p:txBody>
      </p:sp>
      <p:sp>
        <p:nvSpPr>
          <p:cNvPr id="12" name="Number 8">
            <a:extLst>
              <a:ext uri="{FF2B5EF4-FFF2-40B4-BE49-F238E27FC236}">
                <a16:creationId xmlns:a16="http://schemas.microsoft.com/office/drawing/2014/main" id="{EBE2EB20-91B1-4C77-AB1B-E6EF4BC693B8}"/>
              </a:ext>
            </a:extLst>
          </p:cNvPr>
          <p:cNvSpPr>
            <a:spLocks noGrp="1"/>
          </p:cNvSpPr>
          <p:nvPr>
            <p:ph type="body" sz="quarter" idx="21" hasCustomPrompt="1"/>
          </p:nvPr>
        </p:nvSpPr>
        <p:spPr>
          <a:xfrm>
            <a:off x="9229349" y="3902349"/>
            <a:ext cx="2580058" cy="1247521"/>
          </a:xfrm>
        </p:spPr>
        <p:txBody>
          <a:bodyPr wrap="square">
            <a:spAutoFit/>
          </a:bodyPr>
          <a:lstStyle>
            <a:lvl1pPr>
              <a:lnSpc>
                <a:spcPct val="80000"/>
              </a:lnSpc>
              <a:spcBef>
                <a:spcPts val="0"/>
              </a:spcBef>
              <a:defRPr sz="4800">
                <a:solidFill>
                  <a:schemeClr val="accent2"/>
                </a:solidFill>
              </a:defRPr>
            </a:lvl1pPr>
            <a:lvl2pPr>
              <a:spcBef>
                <a:spcPts val="0"/>
              </a:spcBef>
              <a:defRPr sz="1800"/>
            </a:lvl2pPr>
            <a:lvl3pPr>
              <a:defRPr sz="1800"/>
            </a:lvl3pPr>
          </a:lstStyle>
          <a:p>
            <a:pPr lvl="0"/>
            <a:r>
              <a:rPr lang="en-US"/>
              <a:t>00</a:t>
            </a:r>
          </a:p>
          <a:p>
            <a:pPr lvl="1"/>
            <a:r>
              <a:rPr lang="en-US"/>
              <a:t>Second level</a:t>
            </a:r>
          </a:p>
          <a:p>
            <a:pPr lvl="2"/>
            <a:r>
              <a:rPr lang="en-US"/>
              <a:t>Third level</a:t>
            </a:r>
          </a:p>
        </p:txBody>
      </p:sp>
      <p:sp>
        <p:nvSpPr>
          <p:cNvPr id="3" name="Title 2">
            <a:extLst>
              <a:ext uri="{FF2B5EF4-FFF2-40B4-BE49-F238E27FC236}">
                <a16:creationId xmlns:a16="http://schemas.microsoft.com/office/drawing/2014/main" id="{0210F5D4-2BC5-419C-B2D8-3B8592039434}"/>
              </a:ext>
            </a:extLst>
          </p:cNvPr>
          <p:cNvSpPr>
            <a:spLocks noGrp="1"/>
          </p:cNvSpPr>
          <p:nvPr>
            <p:ph type="title" hasCustomPrompt="1"/>
          </p:nvPr>
        </p:nvSpPr>
        <p:spPr>
          <a:xfrm>
            <a:off x="342000" y="637200"/>
            <a:ext cx="11460213" cy="1218795"/>
          </a:xfrm>
        </p:spPr>
        <p:txBody>
          <a:bodyPr/>
          <a:lstStyle>
            <a:lvl1pPr>
              <a:defRPr sz="4400"/>
            </a:lvl1pPr>
          </a:lstStyle>
          <a:p>
            <a:r>
              <a:rPr lang="en-US"/>
              <a:t>Click to edit </a:t>
            </a:r>
            <a:br>
              <a:rPr lang="en-US"/>
            </a:br>
            <a:r>
              <a:rPr lang="en-US"/>
              <a:t>Master title style</a:t>
            </a:r>
          </a:p>
        </p:txBody>
      </p:sp>
    </p:spTree>
    <p:extLst>
      <p:ext uri="{BB962C8B-B14F-4D97-AF65-F5344CB8AC3E}">
        <p14:creationId xmlns:p14="http://schemas.microsoft.com/office/powerpoint/2010/main" val="116279947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tro Left w/t Content – 3 Keypoints">
    <p:bg>
      <p:bgPr>
        <a:solidFill>
          <a:schemeClr val="bg2">
            <a:alpha val="80000"/>
          </a:schemeClr>
        </a:solidFill>
        <a:effectLst/>
      </p:bgPr>
    </p:bg>
    <p:spTree>
      <p:nvGrpSpPr>
        <p:cNvPr id="1" name=""/>
        <p:cNvGrpSpPr/>
        <p:nvPr/>
      </p:nvGrpSpPr>
      <p:grpSpPr>
        <a:xfrm>
          <a:off x="0" y="0"/>
          <a:ext cx="0" cy="0"/>
          <a:chOff x="0" y="0"/>
          <a:chExt cx="0" cy="0"/>
        </a:xfrm>
      </p:grpSpPr>
      <p:sp>
        <p:nvSpPr>
          <p:cNvPr id="20" name="White BG">
            <a:extLst>
              <a:ext uri="{FF2B5EF4-FFF2-40B4-BE49-F238E27FC236}">
                <a16:creationId xmlns:a16="http://schemas.microsoft.com/office/drawing/2014/main" id="{BFB63C07-6538-4ADC-88C7-AAAEE7931BAF}"/>
              </a:ext>
              <a:ext uri="{C183D7F6-B498-43B3-948B-1728B52AA6E4}">
                <adec:decorative xmlns:adec="http://schemas.microsoft.com/office/drawing/2017/decorative" val="1"/>
              </a:ext>
            </a:extLst>
          </p:cNvPr>
          <p:cNvSpPr/>
          <p:nvPr userDrawn="1"/>
        </p:nvSpPr>
        <p:spPr>
          <a:xfrm>
            <a:off x="5299074" y="0"/>
            <a:ext cx="68929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EF928DD3-6E3F-47C1-A360-5A765E381F67}"/>
              </a:ext>
            </a:extLst>
          </p:cNvPr>
          <p:cNvSpPr>
            <a:spLocks noGrp="1"/>
          </p:cNvSpPr>
          <p:nvPr>
            <p:ph type="ftr" sz="quarter" idx="19"/>
          </p:nvPr>
        </p:nvSpPr>
        <p:spPr/>
        <p:txBody>
          <a:bodyPr/>
          <a:lstStyle/>
          <a:p>
            <a:r>
              <a:rPr lang="en-US"/>
              <a:t>Copyright © 2021 Accenture. All rights reserved.</a:t>
            </a:r>
          </a:p>
        </p:txBody>
      </p:sp>
      <p:sp>
        <p:nvSpPr>
          <p:cNvPr id="4" name="Slide Number Placeholder 3">
            <a:extLst>
              <a:ext uri="{FF2B5EF4-FFF2-40B4-BE49-F238E27FC236}">
                <a16:creationId xmlns:a16="http://schemas.microsoft.com/office/drawing/2014/main" id="{6C942691-E4BA-4C20-8388-C8B2E60EC288}"/>
              </a:ext>
            </a:extLst>
          </p:cNvPr>
          <p:cNvSpPr>
            <a:spLocks noGrp="1"/>
          </p:cNvSpPr>
          <p:nvPr>
            <p:ph type="sldNum" sz="quarter" idx="20"/>
          </p:nvPr>
        </p:nvSpPr>
        <p:spPr/>
        <p:txBody>
          <a:bodyPr/>
          <a:lstStyle/>
          <a:p>
            <a:fld id="{7F8EB60C-7CC2-49F0-B2EE-C81F067DE041}" type="slidenum">
              <a:rPr lang="en-US" smtClean="0"/>
              <a:pPr/>
              <a:t>‹#›</a:t>
            </a:fld>
            <a:endParaRPr lang="en-US"/>
          </a:p>
        </p:txBody>
      </p:sp>
      <p:sp>
        <p:nvSpPr>
          <p:cNvPr id="2" name="Title 1">
            <a:extLst>
              <a:ext uri="{FF2B5EF4-FFF2-40B4-BE49-F238E27FC236}">
                <a16:creationId xmlns:a16="http://schemas.microsoft.com/office/drawing/2014/main" id="{F9CF0030-9139-4E59-8508-7818725896E5}"/>
              </a:ext>
            </a:extLst>
          </p:cNvPr>
          <p:cNvSpPr>
            <a:spLocks noGrp="1"/>
          </p:cNvSpPr>
          <p:nvPr>
            <p:ph type="title" hasCustomPrompt="1"/>
          </p:nvPr>
        </p:nvSpPr>
        <p:spPr>
          <a:xfrm>
            <a:off x="342000" y="968400"/>
            <a:ext cx="4580838" cy="1218795"/>
          </a:xfrm>
        </p:spPr>
        <p:txBody>
          <a:bodyPr/>
          <a:lstStyle>
            <a:lvl1pPr>
              <a:defRPr sz="4400"/>
            </a:lvl1pPr>
          </a:lstStyle>
          <a:p>
            <a:r>
              <a:rPr lang="en-US"/>
              <a:t>Insert short heading</a:t>
            </a:r>
          </a:p>
        </p:txBody>
      </p:sp>
      <p:sp>
        <p:nvSpPr>
          <p:cNvPr id="6" name="Subtitle">
            <a:extLst>
              <a:ext uri="{FF2B5EF4-FFF2-40B4-BE49-F238E27FC236}">
                <a16:creationId xmlns:a16="http://schemas.microsoft.com/office/drawing/2014/main" id="{01A1A61D-4280-486D-9018-15CBA2EEF3EB}"/>
              </a:ext>
            </a:extLst>
          </p:cNvPr>
          <p:cNvSpPr>
            <a:spLocks noGrp="1"/>
          </p:cNvSpPr>
          <p:nvPr>
            <p:ph type="body" sz="quarter" idx="12" hasCustomPrompt="1"/>
          </p:nvPr>
        </p:nvSpPr>
        <p:spPr>
          <a:xfrm>
            <a:off x="363600" y="2059521"/>
            <a:ext cx="4563483" cy="1029476"/>
          </a:xfrm>
        </p:spPr>
        <p:txBody>
          <a:bodyPr wrap="square" tIns="288000">
            <a:spAutoFit/>
          </a:bodyPr>
          <a:lstStyle>
            <a:lvl1pPr>
              <a:defRPr sz="2400">
                <a:latin typeface="GT Sectra Fine Rg" panose="00000500000000000000" pitchFamily="50" charset="0"/>
              </a:defRPr>
            </a:lvl1pPr>
          </a:lstStyle>
          <a:p>
            <a:pPr lvl="0"/>
            <a:r>
              <a:rPr lang="en-US"/>
              <a:t>Insert subtitle here at 24 </a:t>
            </a:r>
            <a:r>
              <a:rPr lang="en-US" err="1"/>
              <a:t>pt</a:t>
            </a:r>
            <a:r>
              <a:rPr lang="en-US"/>
              <a:t> and align to the baseline of the title</a:t>
            </a:r>
          </a:p>
        </p:txBody>
      </p:sp>
      <p:sp>
        <p:nvSpPr>
          <p:cNvPr id="11" name="Intro">
            <a:extLst>
              <a:ext uri="{FF2B5EF4-FFF2-40B4-BE49-F238E27FC236}">
                <a16:creationId xmlns:a16="http://schemas.microsoft.com/office/drawing/2014/main" id="{1EC1F15B-D9FA-44E9-8117-1429008E2B2D}"/>
              </a:ext>
            </a:extLst>
          </p:cNvPr>
          <p:cNvSpPr>
            <a:spLocks noGrp="1"/>
          </p:cNvSpPr>
          <p:nvPr>
            <p:ph type="body" sz="quarter" idx="15"/>
          </p:nvPr>
        </p:nvSpPr>
        <p:spPr>
          <a:xfrm>
            <a:off x="363600" y="3486150"/>
            <a:ext cx="4563900" cy="2285933"/>
          </a:xfrm>
        </p:spPr>
        <p:txBody>
          <a:bodyPr/>
          <a:lstStyle>
            <a:lvl1pPr>
              <a:defRPr sz="1800">
                <a:latin typeface="+mn-lt"/>
              </a:defRPr>
            </a:lvl1pPr>
            <a:lvl2pPr marL="180000" indent="-180000">
              <a:buFont typeface="Arial" panose="020B0604020202020204" pitchFamily="34" charset="0"/>
              <a:buChar char="•"/>
              <a:defRPr sz="1800"/>
            </a:lvl2pPr>
          </a:lstStyle>
          <a:p>
            <a:pPr lvl="0"/>
            <a:r>
              <a:rPr lang="en-US"/>
              <a:t>Click to edit Master text styles</a:t>
            </a:r>
          </a:p>
          <a:p>
            <a:pPr lvl="1"/>
            <a:r>
              <a:rPr lang="en-US"/>
              <a:t>Second level</a:t>
            </a:r>
          </a:p>
        </p:txBody>
      </p:sp>
      <p:sp>
        <p:nvSpPr>
          <p:cNvPr id="14" name="Text Placeholder 1">
            <a:extLst>
              <a:ext uri="{FF2B5EF4-FFF2-40B4-BE49-F238E27FC236}">
                <a16:creationId xmlns:a16="http://schemas.microsoft.com/office/drawing/2014/main" id="{2216A1A8-9C78-4D7C-B612-9C92504F21D1}"/>
              </a:ext>
            </a:extLst>
          </p:cNvPr>
          <p:cNvSpPr>
            <a:spLocks noGrp="1"/>
          </p:cNvSpPr>
          <p:nvPr>
            <p:ph type="body" sz="quarter" idx="16"/>
          </p:nvPr>
        </p:nvSpPr>
        <p:spPr>
          <a:xfrm>
            <a:off x="5890655" y="1081313"/>
            <a:ext cx="5918758" cy="1404000"/>
          </a:xfrm>
        </p:spPr>
        <p:txBody>
          <a:bodyPr/>
          <a:lstStyle>
            <a:lvl1pPr>
              <a:defRPr>
                <a:solidFill>
                  <a:schemeClr val="accent1"/>
                </a:solidFill>
              </a:defRPr>
            </a:lvl1pPr>
            <a:lvl2pPr>
              <a:spcBef>
                <a:spcPts val="300"/>
              </a:spcBef>
              <a:defRPr sz="1800">
                <a:latin typeface="+mj-lt"/>
              </a:defRPr>
            </a:lvl2pPr>
            <a:lvl3pPr marL="0" indent="0">
              <a:buNone/>
              <a:defRPr sz="1600"/>
            </a:lvl3pPr>
            <a:lvl4pPr marL="180000">
              <a:buFont typeface="Arial" panose="020B0604020202020204" pitchFamily="34" charset="0"/>
              <a:buChar cha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2">
            <a:extLst>
              <a:ext uri="{FF2B5EF4-FFF2-40B4-BE49-F238E27FC236}">
                <a16:creationId xmlns:a16="http://schemas.microsoft.com/office/drawing/2014/main" id="{2333AD6E-C667-4247-852A-824FB6C15504}"/>
              </a:ext>
            </a:extLst>
          </p:cNvPr>
          <p:cNvSpPr>
            <a:spLocks noGrp="1"/>
          </p:cNvSpPr>
          <p:nvPr>
            <p:ph type="body" sz="quarter" idx="17"/>
          </p:nvPr>
        </p:nvSpPr>
        <p:spPr>
          <a:xfrm>
            <a:off x="5890655" y="2724698"/>
            <a:ext cx="5918758" cy="1404000"/>
          </a:xfrm>
        </p:spPr>
        <p:txBody>
          <a:bodyPr/>
          <a:lstStyle>
            <a:lvl1pPr>
              <a:defRPr>
                <a:solidFill>
                  <a:schemeClr val="accent1"/>
                </a:solidFill>
              </a:defRPr>
            </a:lvl1pPr>
            <a:lvl2pPr>
              <a:spcBef>
                <a:spcPts val="300"/>
              </a:spcBef>
              <a:defRPr sz="1800">
                <a:latin typeface="+mj-lt"/>
              </a:defRPr>
            </a:lvl2pPr>
            <a:lvl3pPr marL="0" indent="0">
              <a:buNone/>
              <a:defRPr sz="1600"/>
            </a:lvl3pPr>
            <a:lvl4pPr marL="180000">
              <a:buFont typeface="Arial" panose="020B0604020202020204" pitchFamily="34" charset="0"/>
              <a:buChar cha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Text Placeholder 3">
            <a:extLst>
              <a:ext uri="{FF2B5EF4-FFF2-40B4-BE49-F238E27FC236}">
                <a16:creationId xmlns:a16="http://schemas.microsoft.com/office/drawing/2014/main" id="{001CBB2F-E201-4177-AB47-9B3952D59E4B}"/>
              </a:ext>
            </a:extLst>
          </p:cNvPr>
          <p:cNvSpPr>
            <a:spLocks noGrp="1"/>
          </p:cNvSpPr>
          <p:nvPr>
            <p:ph type="body" sz="quarter" idx="18"/>
          </p:nvPr>
        </p:nvSpPr>
        <p:spPr>
          <a:xfrm>
            <a:off x="5890655" y="4368083"/>
            <a:ext cx="5918758" cy="1404000"/>
          </a:xfrm>
        </p:spPr>
        <p:txBody>
          <a:bodyPr/>
          <a:lstStyle>
            <a:lvl1pPr>
              <a:defRPr>
                <a:solidFill>
                  <a:schemeClr val="accent1"/>
                </a:solidFill>
              </a:defRPr>
            </a:lvl1pPr>
            <a:lvl2pPr>
              <a:spcBef>
                <a:spcPts val="300"/>
              </a:spcBef>
              <a:defRPr sz="1800">
                <a:latin typeface="+mj-lt"/>
              </a:defRPr>
            </a:lvl2pPr>
            <a:lvl3pPr marL="0" indent="0">
              <a:buNone/>
              <a:defRPr sz="1600"/>
            </a:lvl3pPr>
            <a:lvl4pPr marL="180000">
              <a:buFont typeface="Arial" panose="020B0604020202020204" pitchFamily="34" charset="0"/>
              <a:buChar cha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61320869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Intro Left w/t Content – Chart/Table">
    <p:bg>
      <p:bgPr>
        <a:solidFill>
          <a:schemeClr val="accent3"/>
        </a:solidFill>
        <a:effectLst/>
      </p:bgPr>
    </p:bg>
    <p:spTree>
      <p:nvGrpSpPr>
        <p:cNvPr id="1" name=""/>
        <p:cNvGrpSpPr/>
        <p:nvPr/>
      </p:nvGrpSpPr>
      <p:grpSpPr>
        <a:xfrm>
          <a:off x="0" y="0"/>
          <a:ext cx="0" cy="0"/>
          <a:chOff x="0" y="0"/>
          <a:chExt cx="0" cy="0"/>
        </a:xfrm>
      </p:grpSpPr>
      <p:sp>
        <p:nvSpPr>
          <p:cNvPr id="20" name="White BG">
            <a:extLst>
              <a:ext uri="{FF2B5EF4-FFF2-40B4-BE49-F238E27FC236}">
                <a16:creationId xmlns:a16="http://schemas.microsoft.com/office/drawing/2014/main" id="{BFB63C07-6538-4ADC-88C7-AAAEE7931BAF}"/>
              </a:ext>
              <a:ext uri="{C183D7F6-B498-43B3-948B-1728B52AA6E4}">
                <adec:decorative xmlns:adec="http://schemas.microsoft.com/office/drawing/2017/decorative" val="1"/>
              </a:ext>
            </a:extLst>
          </p:cNvPr>
          <p:cNvSpPr/>
          <p:nvPr userDrawn="1"/>
        </p:nvSpPr>
        <p:spPr>
          <a:xfrm>
            <a:off x="5299074" y="0"/>
            <a:ext cx="68929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EF928DD3-6E3F-47C1-A360-5A765E381F67}"/>
              </a:ext>
            </a:extLst>
          </p:cNvPr>
          <p:cNvSpPr>
            <a:spLocks noGrp="1"/>
          </p:cNvSpPr>
          <p:nvPr>
            <p:ph type="ftr" sz="quarter" idx="19"/>
          </p:nvPr>
        </p:nvSpPr>
        <p:spPr/>
        <p:txBody>
          <a:bodyPr/>
          <a:lstStyle/>
          <a:p>
            <a:r>
              <a:rPr lang="en-US"/>
              <a:t>Copyright © 2021 Accenture. All rights reserved.</a:t>
            </a:r>
          </a:p>
        </p:txBody>
      </p:sp>
      <p:sp>
        <p:nvSpPr>
          <p:cNvPr id="4" name="Slide Number Placeholder 3">
            <a:extLst>
              <a:ext uri="{FF2B5EF4-FFF2-40B4-BE49-F238E27FC236}">
                <a16:creationId xmlns:a16="http://schemas.microsoft.com/office/drawing/2014/main" id="{6C942691-E4BA-4C20-8388-C8B2E60EC288}"/>
              </a:ext>
            </a:extLst>
          </p:cNvPr>
          <p:cNvSpPr>
            <a:spLocks noGrp="1"/>
          </p:cNvSpPr>
          <p:nvPr>
            <p:ph type="sldNum" sz="quarter" idx="20"/>
          </p:nvPr>
        </p:nvSpPr>
        <p:spPr/>
        <p:txBody>
          <a:bodyPr/>
          <a:lstStyle/>
          <a:p>
            <a:fld id="{7F8EB60C-7CC2-49F0-B2EE-C81F067DE041}" type="slidenum">
              <a:rPr lang="en-US" smtClean="0"/>
              <a:pPr/>
              <a:t>‹#›</a:t>
            </a:fld>
            <a:endParaRPr lang="en-US"/>
          </a:p>
        </p:txBody>
      </p:sp>
      <p:sp>
        <p:nvSpPr>
          <p:cNvPr id="2" name="Title 1">
            <a:extLst>
              <a:ext uri="{FF2B5EF4-FFF2-40B4-BE49-F238E27FC236}">
                <a16:creationId xmlns:a16="http://schemas.microsoft.com/office/drawing/2014/main" id="{F9CF0030-9139-4E59-8508-7818725896E5}"/>
              </a:ext>
            </a:extLst>
          </p:cNvPr>
          <p:cNvSpPr>
            <a:spLocks noGrp="1"/>
          </p:cNvSpPr>
          <p:nvPr>
            <p:ph type="title" hasCustomPrompt="1"/>
          </p:nvPr>
        </p:nvSpPr>
        <p:spPr>
          <a:xfrm>
            <a:off x="342000" y="968400"/>
            <a:ext cx="4580838" cy="1218795"/>
          </a:xfrm>
        </p:spPr>
        <p:txBody>
          <a:bodyPr/>
          <a:lstStyle>
            <a:lvl1pPr>
              <a:defRPr sz="4400">
                <a:solidFill>
                  <a:schemeClr val="bg1"/>
                </a:solidFill>
              </a:defRPr>
            </a:lvl1pPr>
          </a:lstStyle>
          <a:p>
            <a:r>
              <a:rPr lang="en-US"/>
              <a:t>Insert short heading</a:t>
            </a:r>
          </a:p>
        </p:txBody>
      </p:sp>
      <p:sp>
        <p:nvSpPr>
          <p:cNvPr id="6" name="Subtitle">
            <a:extLst>
              <a:ext uri="{FF2B5EF4-FFF2-40B4-BE49-F238E27FC236}">
                <a16:creationId xmlns:a16="http://schemas.microsoft.com/office/drawing/2014/main" id="{01A1A61D-4280-486D-9018-15CBA2EEF3EB}"/>
              </a:ext>
            </a:extLst>
          </p:cNvPr>
          <p:cNvSpPr>
            <a:spLocks noGrp="1"/>
          </p:cNvSpPr>
          <p:nvPr>
            <p:ph type="body" sz="quarter" idx="12" hasCustomPrompt="1"/>
          </p:nvPr>
        </p:nvSpPr>
        <p:spPr>
          <a:xfrm>
            <a:off x="363600" y="2059521"/>
            <a:ext cx="4563483" cy="1029476"/>
          </a:xfrm>
        </p:spPr>
        <p:txBody>
          <a:bodyPr wrap="square" tIns="288000">
            <a:spAutoFit/>
          </a:bodyPr>
          <a:lstStyle>
            <a:lvl1pPr>
              <a:defRPr sz="2400">
                <a:solidFill>
                  <a:schemeClr val="bg1"/>
                </a:solidFill>
                <a:latin typeface="GT Sectra Fine Rg" panose="00000500000000000000" pitchFamily="50" charset="0"/>
              </a:defRPr>
            </a:lvl1pPr>
          </a:lstStyle>
          <a:p>
            <a:pPr lvl="0"/>
            <a:r>
              <a:rPr lang="en-US"/>
              <a:t>Insert subtitle here at 24 </a:t>
            </a:r>
            <a:r>
              <a:rPr lang="en-US" err="1"/>
              <a:t>pt</a:t>
            </a:r>
            <a:r>
              <a:rPr lang="en-US"/>
              <a:t> and align to the baseline of the title</a:t>
            </a:r>
          </a:p>
        </p:txBody>
      </p:sp>
      <p:sp>
        <p:nvSpPr>
          <p:cNvPr id="11" name="Intro">
            <a:extLst>
              <a:ext uri="{FF2B5EF4-FFF2-40B4-BE49-F238E27FC236}">
                <a16:creationId xmlns:a16="http://schemas.microsoft.com/office/drawing/2014/main" id="{1EC1F15B-D9FA-44E9-8117-1429008E2B2D}"/>
              </a:ext>
            </a:extLst>
          </p:cNvPr>
          <p:cNvSpPr>
            <a:spLocks noGrp="1"/>
          </p:cNvSpPr>
          <p:nvPr>
            <p:ph type="body" sz="quarter" idx="15"/>
          </p:nvPr>
        </p:nvSpPr>
        <p:spPr>
          <a:xfrm>
            <a:off x="363600" y="3486150"/>
            <a:ext cx="4563900" cy="2285933"/>
          </a:xfrm>
        </p:spPr>
        <p:txBody>
          <a:bodyPr/>
          <a:lstStyle>
            <a:lvl1pPr>
              <a:defRPr sz="1800">
                <a:solidFill>
                  <a:schemeClr val="bg1"/>
                </a:solidFill>
                <a:latin typeface="+mn-lt"/>
              </a:defRPr>
            </a:lvl1pPr>
            <a:lvl2pPr marL="180000" indent="-180000">
              <a:buFont typeface="Arial" panose="020B0604020202020204" pitchFamily="34" charset="0"/>
              <a:buChar char="•"/>
              <a:defRPr sz="1800">
                <a:solidFill>
                  <a:schemeClr val="bg1"/>
                </a:solidFill>
              </a:defRPr>
            </a:lvl2pPr>
          </a:lstStyle>
          <a:p>
            <a:pPr lvl="0"/>
            <a:r>
              <a:rPr lang="en-US"/>
              <a:t>Click to edit Master text styles</a:t>
            </a:r>
          </a:p>
          <a:p>
            <a:pPr lvl="1"/>
            <a:r>
              <a:rPr lang="en-US"/>
              <a:t>Second level</a:t>
            </a:r>
          </a:p>
        </p:txBody>
      </p:sp>
      <p:sp>
        <p:nvSpPr>
          <p:cNvPr id="12" name="Text Placeholder 1">
            <a:extLst>
              <a:ext uri="{FF2B5EF4-FFF2-40B4-BE49-F238E27FC236}">
                <a16:creationId xmlns:a16="http://schemas.microsoft.com/office/drawing/2014/main" id="{BE561249-818A-4397-AB5E-17C8C56E2E2D}"/>
              </a:ext>
            </a:extLst>
          </p:cNvPr>
          <p:cNvSpPr>
            <a:spLocks noGrp="1"/>
          </p:cNvSpPr>
          <p:nvPr>
            <p:ph type="body" sz="quarter" idx="21"/>
          </p:nvPr>
        </p:nvSpPr>
        <p:spPr>
          <a:xfrm>
            <a:off x="5890655" y="1078847"/>
            <a:ext cx="5918758" cy="984885"/>
          </a:xfrm>
        </p:spPr>
        <p:txBody>
          <a:bodyPr wrap="square">
            <a:spAutoFit/>
          </a:bodyPr>
          <a:lstStyle>
            <a:lvl1pPr>
              <a:defRPr>
                <a:solidFill>
                  <a:schemeClr val="tx1"/>
                </a:solidFill>
              </a:defRPr>
            </a:lvl1pPr>
            <a:lvl2pPr>
              <a:spcBef>
                <a:spcPts val="600"/>
              </a:spcBef>
              <a:defRPr sz="1800">
                <a:solidFill>
                  <a:schemeClr val="tx1"/>
                </a:solidFill>
                <a:latin typeface="+mn-lt"/>
              </a:defRPr>
            </a:lvl2pPr>
            <a:lvl3pPr marL="180000" indent="-180000">
              <a:spcBef>
                <a:spcPts val="600"/>
              </a:spcBef>
              <a:buFont typeface="Arial" panose="020B0604020202020204" pitchFamily="34" charset="0"/>
              <a:buChar char="•"/>
              <a:defRPr sz="1600">
                <a:solidFill>
                  <a:schemeClr val="tx1"/>
                </a:solidFill>
              </a:defRPr>
            </a:lvl3pPr>
            <a:lvl4pPr marL="360000">
              <a:spcBef>
                <a:spcPts val="600"/>
              </a:spcBef>
              <a:buFont typeface="Graphik" panose="020B0503030202060203" pitchFamily="34" charset="0"/>
              <a:buChar char="–"/>
              <a:defRPr sz="1600">
                <a:solidFill>
                  <a:schemeClr val="bg1"/>
                </a:solidFill>
              </a:defRPr>
            </a:lvl4pPr>
            <a:lvl5pPr>
              <a:defRPr sz="1600"/>
            </a:lvl5pPr>
          </a:lstStyle>
          <a:p>
            <a:pPr lvl="0"/>
            <a:r>
              <a:rPr lang="en-US"/>
              <a:t>Click to edit Master text styles</a:t>
            </a:r>
          </a:p>
          <a:p>
            <a:pPr lvl="1"/>
            <a:r>
              <a:rPr lang="en-US"/>
              <a:t>Second level</a:t>
            </a:r>
          </a:p>
          <a:p>
            <a:pPr lvl="2"/>
            <a:r>
              <a:rPr lang="en-US"/>
              <a:t>Third level</a:t>
            </a:r>
          </a:p>
        </p:txBody>
      </p:sp>
      <p:sp>
        <p:nvSpPr>
          <p:cNvPr id="13" name="Content Placeholder 1">
            <a:extLst>
              <a:ext uri="{FF2B5EF4-FFF2-40B4-BE49-F238E27FC236}">
                <a16:creationId xmlns:a16="http://schemas.microsoft.com/office/drawing/2014/main" id="{0FB60ABB-BA7A-4B38-85CC-CFEA6C424521}"/>
              </a:ext>
            </a:extLst>
          </p:cNvPr>
          <p:cNvSpPr>
            <a:spLocks noGrp="1"/>
          </p:cNvSpPr>
          <p:nvPr>
            <p:ph sz="quarter" idx="22"/>
          </p:nvPr>
        </p:nvSpPr>
        <p:spPr>
          <a:xfrm>
            <a:off x="5890655" y="2394858"/>
            <a:ext cx="5918758" cy="3647168"/>
          </a:xfrm>
        </p:spPr>
        <p:txBody>
          <a:bodyPr/>
          <a:lstStyle>
            <a:lvl2pPr>
              <a:defRPr sz="18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8" name="Accenture GTS">
            <a:extLst>
              <a:ext uri="{FF2B5EF4-FFF2-40B4-BE49-F238E27FC236}">
                <a16:creationId xmlns:a16="http://schemas.microsoft.com/office/drawing/2014/main" id="{F32B25DB-8A6F-477E-A9B0-E623FFB89DEE}"/>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81000" y="6474701"/>
            <a:ext cx="190800" cy="209415"/>
          </a:xfrm>
          <a:prstGeom prst="rect">
            <a:avLst/>
          </a:prstGeom>
        </p:spPr>
      </p:pic>
    </p:spTree>
    <p:extLst>
      <p:ext uri="{BB962C8B-B14F-4D97-AF65-F5344CB8AC3E}">
        <p14:creationId xmlns:p14="http://schemas.microsoft.com/office/powerpoint/2010/main" val="220978661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Key Message Gradient Dark 1">
    <p:bg>
      <p:bgPr>
        <a:solidFill>
          <a:schemeClr val="accent2"/>
        </a:solidFill>
        <a:effectLst/>
      </p:bgPr>
    </p:bg>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082A42F6-D751-470E-964B-A3D09EF4428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Accenture GTS">
            <a:extLst>
              <a:ext uri="{FF2B5EF4-FFF2-40B4-BE49-F238E27FC236}">
                <a16:creationId xmlns:a16="http://schemas.microsoft.com/office/drawing/2014/main" id="{F131E777-ABB2-460E-9CF5-03B38E04D273}"/>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81000" y="6474701"/>
            <a:ext cx="190800" cy="209415"/>
          </a:xfrm>
          <a:prstGeom prst="rect">
            <a:avLst/>
          </a:prstGeom>
        </p:spPr>
      </p:pic>
      <p:sp>
        <p:nvSpPr>
          <p:cNvPr id="5" name="Footer Placeholder 4">
            <a:extLst>
              <a:ext uri="{FF2B5EF4-FFF2-40B4-BE49-F238E27FC236}">
                <a16:creationId xmlns:a16="http://schemas.microsoft.com/office/drawing/2014/main" id="{99688025-C567-491F-B8B6-C91EEFF6AE89}"/>
              </a:ext>
            </a:extLst>
          </p:cNvPr>
          <p:cNvSpPr>
            <a:spLocks noGrp="1"/>
          </p:cNvSpPr>
          <p:nvPr>
            <p:ph type="ftr" sz="quarter" idx="10"/>
          </p:nvPr>
        </p:nvSpPr>
        <p:spPr/>
        <p:txBody>
          <a:bodyPr/>
          <a:lstStyle/>
          <a:p>
            <a:r>
              <a:rPr lang="en-US"/>
              <a:t>Copyright © 2021 Accenture. All rights reserved.</a:t>
            </a:r>
          </a:p>
        </p:txBody>
      </p:sp>
      <p:sp>
        <p:nvSpPr>
          <p:cNvPr id="7" name="Slide Number Placeholder 6">
            <a:extLst>
              <a:ext uri="{FF2B5EF4-FFF2-40B4-BE49-F238E27FC236}">
                <a16:creationId xmlns:a16="http://schemas.microsoft.com/office/drawing/2014/main" id="{635358CD-1C8B-4557-8157-6CB172404710}"/>
              </a:ext>
            </a:extLst>
          </p:cNvPr>
          <p:cNvSpPr>
            <a:spLocks noGrp="1"/>
          </p:cNvSpPr>
          <p:nvPr>
            <p:ph type="sldNum" sz="quarter" idx="11"/>
          </p:nvPr>
        </p:nvSpPr>
        <p:spPr/>
        <p:txBody>
          <a:bodyPr/>
          <a:lstStyle/>
          <a:p>
            <a:fld id="{7F8EB60C-7CC2-49F0-B2EE-C81F067DE041}" type="slidenum">
              <a:rPr lang="en-US" smtClean="0"/>
              <a:pPr/>
              <a:t>‹#›</a:t>
            </a:fld>
            <a:endParaRPr lang="en-US"/>
          </a:p>
        </p:txBody>
      </p:sp>
      <p:sp>
        <p:nvSpPr>
          <p:cNvPr id="2" name="Title 1">
            <a:extLst>
              <a:ext uri="{FF2B5EF4-FFF2-40B4-BE49-F238E27FC236}">
                <a16:creationId xmlns:a16="http://schemas.microsoft.com/office/drawing/2014/main" id="{979B0651-DF79-4B40-BC0F-E10A1C0406FD}"/>
              </a:ext>
            </a:extLst>
          </p:cNvPr>
          <p:cNvSpPr>
            <a:spLocks noGrp="1"/>
          </p:cNvSpPr>
          <p:nvPr>
            <p:ph type="title" hasCustomPrompt="1"/>
          </p:nvPr>
        </p:nvSpPr>
        <p:spPr>
          <a:xfrm>
            <a:off x="1365250" y="2370368"/>
            <a:ext cx="9459914" cy="2025824"/>
          </a:xfrm>
        </p:spPr>
        <p:txBody>
          <a:bodyPr tIns="216000" anchor="ctr">
            <a:noAutofit/>
          </a:bodyPr>
          <a:lstStyle>
            <a:lvl1pPr algn="ctr">
              <a:lnSpc>
                <a:spcPct val="80000"/>
              </a:lnSpc>
              <a:defRPr sz="5400" b="1" spc="-50" baseline="0">
                <a:latin typeface="+mn-lt"/>
              </a:defRPr>
            </a:lvl1pPr>
          </a:lstStyle>
          <a:p>
            <a:r>
              <a:rPr lang="en-US"/>
              <a:t>Place key message here</a:t>
            </a:r>
          </a:p>
        </p:txBody>
      </p:sp>
    </p:spTree>
    <p:extLst>
      <p:ext uri="{BB962C8B-B14F-4D97-AF65-F5344CB8AC3E}">
        <p14:creationId xmlns:p14="http://schemas.microsoft.com/office/powerpoint/2010/main" val="2780326550"/>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Key Message Full Bleed Image">
    <p:bg>
      <p:bgPr>
        <a:solidFill>
          <a:schemeClr val="bg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86C97EB-6AF4-4C6A-9C2F-C1F3C50C2584}"/>
              </a:ext>
            </a:extLst>
          </p:cNvPr>
          <p:cNvSpPr>
            <a:spLocks noGrp="1"/>
          </p:cNvSpPr>
          <p:nvPr>
            <p:ph type="pic" sz="quarter" idx="12" hasCustomPrompt="1"/>
          </p:nvPr>
        </p:nvSpPr>
        <p:spPr>
          <a:xfrm>
            <a:off x="0" y="0"/>
            <a:ext cx="12192000" cy="6858000"/>
          </a:xfrm>
          <a:solidFill>
            <a:schemeClr val="bg1">
              <a:lumMod val="50000"/>
              <a:lumOff val="50000"/>
            </a:schemeClr>
          </a:solidFill>
        </p:spPr>
        <p:txBody>
          <a:bodyPr tIns="720000" bIns="0" anchor="t"/>
          <a:lstStyle>
            <a:lvl1pPr algn="ctr">
              <a:spcBef>
                <a:spcPts val="0"/>
              </a:spcBef>
              <a:spcAft>
                <a:spcPts val="0"/>
              </a:spcAft>
              <a:defRPr sz="1600">
                <a:solidFill>
                  <a:schemeClr val="tx2">
                    <a:lumMod val="75000"/>
                  </a:schemeClr>
                </a:solidFill>
                <a:latin typeface="+mn-lt"/>
              </a:defRPr>
            </a:lvl1pPr>
          </a:lstStyle>
          <a:p>
            <a:pPr lvl="0">
              <a:spcBef>
                <a:spcPts val="0"/>
              </a:spcBef>
            </a:pPr>
            <a:r>
              <a:rPr lang="en-CA"/>
              <a:t>Click on the icon or drag image </a:t>
            </a:r>
            <a:br>
              <a:rPr lang="en-CA"/>
            </a:br>
            <a:r>
              <a:rPr lang="en-CA"/>
              <a:t>to insert an image </a:t>
            </a:r>
            <a:endParaRPr lang="en-US"/>
          </a:p>
        </p:txBody>
      </p:sp>
      <p:sp>
        <p:nvSpPr>
          <p:cNvPr id="5" name="Footer Placeholder 4">
            <a:extLst>
              <a:ext uri="{FF2B5EF4-FFF2-40B4-BE49-F238E27FC236}">
                <a16:creationId xmlns:a16="http://schemas.microsoft.com/office/drawing/2014/main" id="{C888C53D-218D-4A4C-BADC-21C51E8A9FFC}"/>
              </a:ext>
            </a:extLst>
          </p:cNvPr>
          <p:cNvSpPr>
            <a:spLocks noGrp="1"/>
          </p:cNvSpPr>
          <p:nvPr>
            <p:ph type="ftr" sz="quarter" idx="13"/>
          </p:nvPr>
        </p:nvSpPr>
        <p:spPr/>
        <p:txBody>
          <a:bodyPr/>
          <a:lstStyle/>
          <a:p>
            <a:r>
              <a:rPr lang="en-US"/>
              <a:t>Copyright © 2021 Accenture. All rights reserved.</a:t>
            </a:r>
          </a:p>
        </p:txBody>
      </p:sp>
      <p:sp>
        <p:nvSpPr>
          <p:cNvPr id="7" name="Slide Number Placeholder 6">
            <a:extLst>
              <a:ext uri="{FF2B5EF4-FFF2-40B4-BE49-F238E27FC236}">
                <a16:creationId xmlns:a16="http://schemas.microsoft.com/office/drawing/2014/main" id="{F039F994-D96C-422C-A89A-129783230CAC}"/>
              </a:ext>
            </a:extLst>
          </p:cNvPr>
          <p:cNvSpPr>
            <a:spLocks noGrp="1"/>
          </p:cNvSpPr>
          <p:nvPr>
            <p:ph type="sldNum" sz="quarter" idx="14"/>
          </p:nvPr>
        </p:nvSpPr>
        <p:spPr/>
        <p:txBody>
          <a:bodyPr/>
          <a:lstStyle/>
          <a:p>
            <a:fld id="{7F8EB60C-7CC2-49F0-B2EE-C81F067DE041}" type="slidenum">
              <a:rPr lang="en-US" smtClean="0"/>
              <a:pPr/>
              <a:t>‹#›</a:t>
            </a:fld>
            <a:endParaRPr lang="en-US"/>
          </a:p>
        </p:txBody>
      </p:sp>
      <p:sp>
        <p:nvSpPr>
          <p:cNvPr id="2" name="Title 1">
            <a:extLst>
              <a:ext uri="{FF2B5EF4-FFF2-40B4-BE49-F238E27FC236}">
                <a16:creationId xmlns:a16="http://schemas.microsoft.com/office/drawing/2014/main" id="{979B0651-DF79-4B40-BC0F-E10A1C0406FD}"/>
              </a:ext>
            </a:extLst>
          </p:cNvPr>
          <p:cNvSpPr>
            <a:spLocks noGrp="1"/>
          </p:cNvSpPr>
          <p:nvPr>
            <p:ph type="title" hasCustomPrompt="1"/>
          </p:nvPr>
        </p:nvSpPr>
        <p:spPr>
          <a:xfrm>
            <a:off x="1365250" y="2370368"/>
            <a:ext cx="9459914" cy="2025824"/>
          </a:xfrm>
        </p:spPr>
        <p:txBody>
          <a:bodyPr tIns="216000" anchor="ctr">
            <a:noAutofit/>
          </a:bodyPr>
          <a:lstStyle>
            <a:lvl1pPr algn="ctr">
              <a:lnSpc>
                <a:spcPct val="80000"/>
              </a:lnSpc>
              <a:defRPr sz="5400" b="1" spc="-50" baseline="0">
                <a:latin typeface="+mn-lt"/>
              </a:defRPr>
            </a:lvl1pPr>
          </a:lstStyle>
          <a:p>
            <a:r>
              <a:rPr lang="en-US"/>
              <a:t>Place key message here</a:t>
            </a:r>
          </a:p>
        </p:txBody>
      </p:sp>
    </p:spTree>
    <p:extLst>
      <p:ext uri="{BB962C8B-B14F-4D97-AF65-F5344CB8AC3E}">
        <p14:creationId xmlns:p14="http://schemas.microsoft.com/office/powerpoint/2010/main" val="981593704"/>
      </p:ext>
    </p:extLst>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redential 1.1 – Pitch">
    <p:bg>
      <p:bgPr>
        <a:solidFill>
          <a:schemeClr val="accent3"/>
        </a:solidFill>
        <a:effectLst/>
      </p:bgPr>
    </p:bg>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900C9891-2FD0-47FF-BDD0-8EF0AFED7E5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Footer Placeholder 4">
            <a:extLst>
              <a:ext uri="{FF2B5EF4-FFF2-40B4-BE49-F238E27FC236}">
                <a16:creationId xmlns:a16="http://schemas.microsoft.com/office/drawing/2014/main" id="{55F386CA-C78E-4018-8F08-7FFB437E76B1}"/>
              </a:ext>
            </a:extLst>
          </p:cNvPr>
          <p:cNvSpPr>
            <a:spLocks noGrp="1"/>
          </p:cNvSpPr>
          <p:nvPr>
            <p:ph type="ftr" sz="quarter" idx="18"/>
          </p:nvPr>
        </p:nvSpPr>
        <p:spPr/>
        <p:txBody>
          <a:bodyPr/>
          <a:lstStyle>
            <a:lvl1pPr>
              <a:defRPr>
                <a:solidFill>
                  <a:schemeClr val="tx1">
                    <a:alpha val="65000"/>
                  </a:schemeClr>
                </a:solidFill>
              </a:defRPr>
            </a:lvl1pPr>
          </a:lstStyle>
          <a:p>
            <a:r>
              <a:rPr lang="en-US"/>
              <a:t>Copyright © 2021 Accenture. All rights reserved.</a:t>
            </a:r>
          </a:p>
        </p:txBody>
      </p:sp>
      <p:sp>
        <p:nvSpPr>
          <p:cNvPr id="6" name="Slide Number Placeholder 5">
            <a:extLst>
              <a:ext uri="{FF2B5EF4-FFF2-40B4-BE49-F238E27FC236}">
                <a16:creationId xmlns:a16="http://schemas.microsoft.com/office/drawing/2014/main" id="{39AB0881-7629-4C61-B9D7-118CF5F63EB8}"/>
              </a:ext>
            </a:extLst>
          </p:cNvPr>
          <p:cNvSpPr>
            <a:spLocks noGrp="1"/>
          </p:cNvSpPr>
          <p:nvPr>
            <p:ph type="sldNum" sz="quarter" idx="19"/>
          </p:nvPr>
        </p:nvSpPr>
        <p:spPr/>
        <p:txBody>
          <a:bodyPr/>
          <a:lstStyle>
            <a:lvl1pPr>
              <a:defRPr>
                <a:solidFill>
                  <a:schemeClr val="tx1">
                    <a:alpha val="65000"/>
                  </a:schemeClr>
                </a:solidFill>
              </a:defRPr>
            </a:lvl1pPr>
          </a:lstStyle>
          <a:p>
            <a:fld id="{7F8EB60C-7CC2-49F0-B2EE-C81F067DE041}" type="slidenum">
              <a:rPr lang="en-US" smtClean="0"/>
              <a:pPr/>
              <a:t>‹#›</a:t>
            </a:fld>
            <a:endParaRPr lang="en-US"/>
          </a:p>
        </p:txBody>
      </p:sp>
      <p:sp>
        <p:nvSpPr>
          <p:cNvPr id="16" name="Accenture GTS">
            <a:extLst>
              <a:ext uri="{FF2B5EF4-FFF2-40B4-BE49-F238E27FC236}">
                <a16:creationId xmlns:a16="http://schemas.microsoft.com/office/drawing/2014/main" id="{AF95622C-FB58-4543-9029-C70BD1C77C6F}"/>
              </a:ext>
              <a:ext uri="{C183D7F6-B498-43B3-948B-1728B52AA6E4}">
                <adec:decorative xmlns:adec="http://schemas.microsoft.com/office/drawing/2017/decorative" val="1"/>
              </a:ext>
            </a:extLst>
          </p:cNvPr>
          <p:cNvSpPr>
            <a:spLocks noChangeAspect="1"/>
          </p:cNvSpPr>
          <p:nvPr userDrawn="1"/>
        </p:nvSpPr>
        <p:spPr>
          <a:xfrm>
            <a:off x="381000" y="6482516"/>
            <a:ext cx="190926" cy="201600"/>
          </a:xfrm>
          <a:custGeom>
            <a:avLst/>
            <a:gdLst>
              <a:gd name="connsiteX0" fmla="*/ 0 w 153352"/>
              <a:gd name="connsiteY0" fmla="*/ 114300 h 161925"/>
              <a:gd name="connsiteX1" fmla="*/ 89535 w 153352"/>
              <a:gd name="connsiteY1" fmla="*/ 80963 h 161925"/>
              <a:gd name="connsiteX2" fmla="*/ 0 w 153352"/>
              <a:gd name="connsiteY2" fmla="*/ 46673 h 161925"/>
              <a:gd name="connsiteX3" fmla="*/ 0 w 153352"/>
              <a:gd name="connsiteY3" fmla="*/ 0 h 161925"/>
              <a:gd name="connsiteX4" fmla="*/ 153352 w 153352"/>
              <a:gd name="connsiteY4" fmla="*/ 61913 h 161925"/>
              <a:gd name="connsiteX5" fmla="*/ 153352 w 153352"/>
              <a:gd name="connsiteY5" fmla="*/ 100013 h 161925"/>
              <a:gd name="connsiteX6" fmla="*/ 0 w 153352"/>
              <a:gd name="connsiteY6" fmla="*/ 161925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352" h="161925">
                <a:moveTo>
                  <a:pt x="0" y="114300"/>
                </a:moveTo>
                <a:lnTo>
                  <a:pt x="89535" y="80963"/>
                </a:lnTo>
                <a:lnTo>
                  <a:pt x="0" y="46673"/>
                </a:lnTo>
                <a:lnTo>
                  <a:pt x="0" y="0"/>
                </a:lnTo>
                <a:lnTo>
                  <a:pt x="153352" y="61913"/>
                </a:lnTo>
                <a:lnTo>
                  <a:pt x="153352" y="100013"/>
                </a:lnTo>
                <a:lnTo>
                  <a:pt x="0" y="161925"/>
                </a:lnTo>
                <a:close/>
              </a:path>
            </a:pathLst>
          </a:custGeom>
          <a:solidFill>
            <a:schemeClr val="tx1"/>
          </a:solidFill>
          <a:ln w="9525" cap="flat">
            <a:noFill/>
            <a:prstDash val="solid"/>
            <a:miter/>
          </a:ln>
        </p:spPr>
        <p:txBody>
          <a:bodyPr rtlCol="0" anchor="ctr"/>
          <a:lstStyle/>
          <a:p>
            <a:endParaRPr lang="en-CA"/>
          </a:p>
        </p:txBody>
      </p:sp>
      <p:sp>
        <p:nvSpPr>
          <p:cNvPr id="11" name="Second level headline">
            <a:extLst>
              <a:ext uri="{FF2B5EF4-FFF2-40B4-BE49-F238E27FC236}">
                <a16:creationId xmlns:a16="http://schemas.microsoft.com/office/drawing/2014/main" id="{9F5147B3-D6BA-40DA-811A-794CE6808F6F}"/>
              </a:ext>
            </a:extLst>
          </p:cNvPr>
          <p:cNvSpPr>
            <a:spLocks noGrp="1"/>
          </p:cNvSpPr>
          <p:nvPr>
            <p:ph type="body" sz="quarter" idx="17" hasCustomPrompt="1"/>
          </p:nvPr>
        </p:nvSpPr>
        <p:spPr>
          <a:xfrm>
            <a:off x="987425" y="777600"/>
            <a:ext cx="3935413" cy="537034"/>
          </a:xfrm>
        </p:spPr>
        <p:txBody>
          <a:bodyPr wrap="square" bIns="288000">
            <a:spAutoFit/>
          </a:bodyPr>
          <a:lstStyle>
            <a:lvl1pPr>
              <a:defRPr sz="1600">
                <a:solidFill>
                  <a:schemeClr val="tx1"/>
                </a:solidFill>
                <a:latin typeface="+mj-lt"/>
              </a:defRPr>
            </a:lvl1pPr>
          </a:lstStyle>
          <a:p>
            <a:pPr lvl="0"/>
            <a:r>
              <a:rPr lang="en-US"/>
              <a:t>Second level headline</a:t>
            </a:r>
          </a:p>
        </p:txBody>
      </p:sp>
      <p:sp>
        <p:nvSpPr>
          <p:cNvPr id="14" name="Subtitle">
            <a:extLst>
              <a:ext uri="{FF2B5EF4-FFF2-40B4-BE49-F238E27FC236}">
                <a16:creationId xmlns:a16="http://schemas.microsoft.com/office/drawing/2014/main" id="{1914D7CA-E5F9-4F8F-9845-24665C49C7C6}"/>
              </a:ext>
            </a:extLst>
          </p:cNvPr>
          <p:cNvSpPr>
            <a:spLocks noGrp="1"/>
          </p:cNvSpPr>
          <p:nvPr>
            <p:ph type="body" sz="quarter" idx="12" hasCustomPrompt="1"/>
          </p:nvPr>
        </p:nvSpPr>
        <p:spPr>
          <a:xfrm>
            <a:off x="966797" y="2721956"/>
            <a:ext cx="3956040" cy="1029476"/>
          </a:xfrm>
        </p:spPr>
        <p:txBody>
          <a:bodyPr wrap="square" tIns="288000">
            <a:spAutoFit/>
          </a:bodyPr>
          <a:lstStyle>
            <a:lvl1pPr>
              <a:defRPr sz="2400">
                <a:solidFill>
                  <a:schemeClr val="tx1"/>
                </a:solidFill>
                <a:latin typeface="GT Sectra Fine Rg" panose="00000500000000000000" pitchFamily="50" charset="0"/>
              </a:defRPr>
            </a:lvl1pPr>
          </a:lstStyle>
          <a:p>
            <a:pPr lvl="0"/>
            <a:r>
              <a:rPr lang="en-US"/>
              <a:t>Insert subtitle here at 24 </a:t>
            </a:r>
            <a:r>
              <a:rPr lang="en-US" err="1"/>
              <a:t>pt</a:t>
            </a:r>
            <a:r>
              <a:rPr lang="en-US"/>
              <a:t> and align to the baseline</a:t>
            </a:r>
          </a:p>
        </p:txBody>
      </p:sp>
      <p:sp>
        <p:nvSpPr>
          <p:cNvPr id="15" name="Text Placeholder 1">
            <a:extLst>
              <a:ext uri="{FF2B5EF4-FFF2-40B4-BE49-F238E27FC236}">
                <a16:creationId xmlns:a16="http://schemas.microsoft.com/office/drawing/2014/main" id="{5DAB8BD8-D200-41D4-BB0A-83D95E4D980A}"/>
              </a:ext>
            </a:extLst>
          </p:cNvPr>
          <p:cNvSpPr>
            <a:spLocks noGrp="1"/>
          </p:cNvSpPr>
          <p:nvPr>
            <p:ph type="body" sz="quarter" idx="37"/>
          </p:nvPr>
        </p:nvSpPr>
        <p:spPr>
          <a:xfrm>
            <a:off x="973672" y="3668564"/>
            <a:ext cx="3949166" cy="1796484"/>
          </a:xfrm>
        </p:spPr>
        <p:txBody>
          <a:bodyPr tIns="396000"/>
          <a:lstStyle>
            <a:lvl1pPr>
              <a:defRPr sz="1800">
                <a:solidFill>
                  <a:schemeClr val="tx1"/>
                </a:solidFill>
                <a:latin typeface="+mn-lt"/>
              </a:defRPr>
            </a:lvl1pPr>
            <a:lvl2pPr marL="180000" indent="-180000">
              <a:buFont typeface="Arial" panose="020B0604020202020204" pitchFamily="34" charset="0"/>
              <a:buChar char="•"/>
              <a:defRPr sz="1600">
                <a:solidFill>
                  <a:schemeClr val="tx1"/>
                </a:solidFill>
              </a:defRPr>
            </a:lvl2pPr>
            <a:lvl3pPr marL="360000" indent="-180000">
              <a:buFont typeface="Graphik" panose="020B0503030202060203" pitchFamily="34" charset="0"/>
              <a:buChar char="–"/>
              <a:defRPr sz="1600">
                <a:solidFill>
                  <a:schemeClr val="tx1"/>
                </a:solidFill>
              </a:defRPr>
            </a:lvl3pPr>
            <a:lvl4pPr>
              <a:defRPr sz="1600"/>
            </a:lvl4pPr>
            <a:lvl5pPr>
              <a:defRPr sz="1600"/>
            </a:lvl5pPr>
          </a:lstStyle>
          <a:p>
            <a:pPr lvl="0"/>
            <a:r>
              <a:rPr lang="en-US"/>
              <a:t>Click to edit Master text styles</a:t>
            </a:r>
          </a:p>
          <a:p>
            <a:pPr lvl="1"/>
            <a:r>
              <a:rPr lang="en-US"/>
              <a:t>Second level</a:t>
            </a:r>
          </a:p>
          <a:p>
            <a:pPr lvl="2"/>
            <a:r>
              <a:rPr lang="en-US"/>
              <a:t>Third level</a:t>
            </a:r>
          </a:p>
        </p:txBody>
      </p:sp>
      <p:sp>
        <p:nvSpPr>
          <p:cNvPr id="7" name="Picture Placeholder 5">
            <a:extLst>
              <a:ext uri="{FF2B5EF4-FFF2-40B4-BE49-F238E27FC236}">
                <a16:creationId xmlns:a16="http://schemas.microsoft.com/office/drawing/2014/main" id="{C994B964-8018-4E4A-8E4D-195CCA220407}"/>
              </a:ext>
            </a:extLst>
          </p:cNvPr>
          <p:cNvSpPr>
            <a:spLocks noGrp="1"/>
          </p:cNvSpPr>
          <p:nvPr>
            <p:ph type="pic" sz="quarter" idx="13" hasCustomPrompt="1"/>
          </p:nvPr>
        </p:nvSpPr>
        <p:spPr>
          <a:xfrm>
            <a:off x="5289242" y="1714763"/>
            <a:ext cx="6325367" cy="3750285"/>
          </a:xfrm>
          <a:solidFill>
            <a:schemeClr val="bg1">
              <a:lumMod val="50000"/>
              <a:lumOff val="50000"/>
            </a:schemeClr>
          </a:solidFill>
        </p:spPr>
        <p:txBody>
          <a:bodyPr bIns="1080000" anchor="ctr"/>
          <a:lstStyle>
            <a:lvl1pPr algn="ctr">
              <a:spcBef>
                <a:spcPts val="0"/>
              </a:spcBef>
              <a:spcAft>
                <a:spcPts val="0"/>
              </a:spcAft>
              <a:defRPr sz="1600">
                <a:solidFill>
                  <a:schemeClr val="tx2">
                    <a:lumMod val="75000"/>
                  </a:schemeClr>
                </a:solidFill>
                <a:latin typeface="+mn-lt"/>
              </a:defRPr>
            </a:lvl1pPr>
          </a:lstStyle>
          <a:p>
            <a:pPr lvl="0">
              <a:spcBef>
                <a:spcPts val="0"/>
              </a:spcBef>
            </a:pPr>
            <a:r>
              <a:rPr lang="en-CA"/>
              <a:t>Click on the icon or drag image </a:t>
            </a:r>
            <a:br>
              <a:rPr lang="en-CA"/>
            </a:br>
            <a:r>
              <a:rPr lang="en-CA"/>
              <a:t>to insert an image </a:t>
            </a:r>
            <a:endParaRPr lang="en-US"/>
          </a:p>
        </p:txBody>
      </p:sp>
      <p:sp>
        <p:nvSpPr>
          <p:cNvPr id="3" name="Title 2">
            <a:extLst>
              <a:ext uri="{FF2B5EF4-FFF2-40B4-BE49-F238E27FC236}">
                <a16:creationId xmlns:a16="http://schemas.microsoft.com/office/drawing/2014/main" id="{163DA507-02F4-402C-8F8E-FBBBB3A04DDA}"/>
              </a:ext>
            </a:extLst>
          </p:cNvPr>
          <p:cNvSpPr>
            <a:spLocks noGrp="1"/>
          </p:cNvSpPr>
          <p:nvPr>
            <p:ph type="title" hasCustomPrompt="1"/>
          </p:nvPr>
        </p:nvSpPr>
        <p:spPr>
          <a:xfrm>
            <a:off x="946801" y="1641600"/>
            <a:ext cx="3976038" cy="1218795"/>
          </a:xfrm>
        </p:spPr>
        <p:txBody>
          <a:bodyPr/>
          <a:lstStyle>
            <a:lvl1pPr>
              <a:defRPr sz="4400"/>
            </a:lvl1pPr>
          </a:lstStyle>
          <a:p>
            <a:r>
              <a:rPr lang="en-US"/>
              <a:t>Insert short headline</a:t>
            </a:r>
          </a:p>
        </p:txBody>
      </p:sp>
    </p:spTree>
    <p:extLst>
      <p:ext uri="{BB962C8B-B14F-4D97-AF65-F5344CB8AC3E}">
        <p14:creationId xmlns:p14="http://schemas.microsoft.com/office/powerpoint/2010/main" val="115246955"/>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A00E35F-2050-4DC7-BEAC-20005F91B946}"/>
              </a:ext>
            </a:extLst>
          </p:cNvPr>
          <p:cNvSpPr>
            <a:spLocks noGrp="1"/>
          </p:cNvSpPr>
          <p:nvPr>
            <p:ph type="ftr" sz="quarter" idx="55"/>
          </p:nvPr>
        </p:nvSpPr>
        <p:spPr/>
        <p:txBody>
          <a:bodyPr/>
          <a:lstStyle/>
          <a:p>
            <a:r>
              <a:rPr lang="en-US"/>
              <a:t>Copyright © 2021 Accenture. All rights reserved.</a:t>
            </a:r>
          </a:p>
        </p:txBody>
      </p:sp>
      <p:sp>
        <p:nvSpPr>
          <p:cNvPr id="8" name="Slide Number Placeholder 7">
            <a:extLst>
              <a:ext uri="{FF2B5EF4-FFF2-40B4-BE49-F238E27FC236}">
                <a16:creationId xmlns:a16="http://schemas.microsoft.com/office/drawing/2014/main" id="{A83E651C-4F94-4F13-ACA4-A6BE8A8053AB}"/>
              </a:ext>
            </a:extLst>
          </p:cNvPr>
          <p:cNvSpPr>
            <a:spLocks noGrp="1"/>
          </p:cNvSpPr>
          <p:nvPr>
            <p:ph type="sldNum" sz="quarter" idx="56"/>
          </p:nvPr>
        </p:nvSpPr>
        <p:spPr/>
        <p:txBody>
          <a:bodyPr/>
          <a:lstStyle/>
          <a:p>
            <a:fld id="{7F8EB60C-7CC2-49F0-B2EE-C81F067DE041}" type="slidenum">
              <a:rPr lang="en-US" smtClean="0"/>
              <a:pPr/>
              <a:t>‹#›</a:t>
            </a:fld>
            <a:endParaRPr lang="en-US"/>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1326781"/>
            <a:ext cx="3267011" cy="810399"/>
          </a:xfrm>
        </p:spPr>
        <p:txBody>
          <a:bodyPr/>
          <a:lstStyle/>
          <a:p>
            <a:r>
              <a:rPr lang="en-GB"/>
              <a:t>Agenda</a:t>
            </a:r>
            <a:endParaRPr lang="en-US"/>
          </a:p>
        </p:txBody>
      </p:sp>
      <p:sp>
        <p:nvSpPr>
          <p:cNvPr id="7" name="Intro">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1" y="2137180"/>
            <a:ext cx="3267012" cy="2869570"/>
          </a:xfrm>
        </p:spPr>
        <p:txBody>
          <a:bodyPr/>
          <a:lstStyle>
            <a:lvl1pPr marL="0" indent="0">
              <a:lnSpc>
                <a:spcPct val="90000"/>
              </a:lnSpc>
              <a:buNone/>
              <a:defRPr sz="2400">
                <a:solidFill>
                  <a:schemeClr val="accent1"/>
                </a:solidFill>
                <a:latin typeface="GT Sectra Fine Rg"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a:t>Place agenda summary here in GT Sectra Fine</a:t>
            </a:r>
          </a:p>
        </p:txBody>
      </p:sp>
      <p:sp>
        <p:nvSpPr>
          <p:cNvPr id="29" name="Number 1">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383710" y="132678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18" name="Text Placeholder 1">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24439" y="1326780"/>
            <a:ext cx="2953039" cy="485340"/>
          </a:xfrm>
        </p:spPr>
        <p:txBody>
          <a:bodyPr anchor="ctr"/>
          <a:lstStyle>
            <a:lvl1pPr>
              <a:spcAft>
                <a:spcPts val="0"/>
              </a:spcAft>
              <a:defRPr sz="1600">
                <a:latin typeface="+mn-lt"/>
              </a:defRPr>
            </a:lvl1pPr>
          </a:lstStyle>
          <a:p>
            <a:pPr lvl="0"/>
            <a:r>
              <a:rPr lang="en-GB"/>
              <a:t>Agenda item</a:t>
            </a:r>
            <a:endParaRPr lang="en-US"/>
          </a:p>
        </p:txBody>
      </p:sp>
      <p:sp>
        <p:nvSpPr>
          <p:cNvPr id="30" name="Number 2">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383710" y="193165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57" name="Text Placeholder 2">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24439" y="1931658"/>
            <a:ext cx="2953039" cy="485340"/>
          </a:xfrm>
        </p:spPr>
        <p:txBody>
          <a:bodyPr anchor="ctr"/>
          <a:lstStyle>
            <a:lvl1pPr>
              <a:spcAft>
                <a:spcPts val="0"/>
              </a:spcAft>
              <a:defRPr sz="1600">
                <a:latin typeface="+mn-lt"/>
              </a:defRPr>
            </a:lvl1pPr>
          </a:lstStyle>
          <a:p>
            <a:pPr lvl="0"/>
            <a:r>
              <a:rPr lang="en-GB"/>
              <a:t>Agenda item</a:t>
            </a:r>
            <a:endParaRPr lang="en-US"/>
          </a:p>
        </p:txBody>
      </p:sp>
      <p:sp>
        <p:nvSpPr>
          <p:cNvPr id="31" name="Number 3">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383710" y="253653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59" name="Text Placeholder 3">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24439" y="2536536"/>
            <a:ext cx="2953039" cy="485340"/>
          </a:xfrm>
        </p:spPr>
        <p:txBody>
          <a:bodyPr anchor="ctr"/>
          <a:lstStyle>
            <a:lvl1pPr>
              <a:spcAft>
                <a:spcPts val="0"/>
              </a:spcAft>
              <a:defRPr sz="1600">
                <a:latin typeface="+mn-lt"/>
              </a:defRPr>
            </a:lvl1pPr>
          </a:lstStyle>
          <a:p>
            <a:pPr lvl="0"/>
            <a:r>
              <a:rPr lang="en-GB"/>
              <a:t>Agenda item</a:t>
            </a:r>
            <a:endParaRPr lang="en-US"/>
          </a:p>
        </p:txBody>
      </p:sp>
      <p:sp>
        <p:nvSpPr>
          <p:cNvPr id="32" name="Number 4">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383710" y="314141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61" name="Text Placeholder 4">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24439" y="3141414"/>
            <a:ext cx="2953039" cy="485340"/>
          </a:xfrm>
        </p:spPr>
        <p:txBody>
          <a:bodyPr anchor="ctr"/>
          <a:lstStyle>
            <a:lvl1pPr>
              <a:spcAft>
                <a:spcPts val="0"/>
              </a:spcAft>
              <a:defRPr sz="1600">
                <a:latin typeface="+mn-lt"/>
              </a:defRPr>
            </a:lvl1pPr>
          </a:lstStyle>
          <a:p>
            <a:pPr lvl="0"/>
            <a:r>
              <a:rPr lang="en-GB"/>
              <a:t>Agenda item</a:t>
            </a:r>
            <a:endParaRPr lang="en-US"/>
          </a:p>
        </p:txBody>
      </p:sp>
      <p:sp>
        <p:nvSpPr>
          <p:cNvPr id="33" name="Number 5">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383710" y="374629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63" name="Text Placeholder 5">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24439" y="3746292"/>
            <a:ext cx="2953039" cy="485340"/>
          </a:xfrm>
        </p:spPr>
        <p:txBody>
          <a:bodyPr anchor="ctr"/>
          <a:lstStyle>
            <a:lvl1pPr>
              <a:spcAft>
                <a:spcPts val="0"/>
              </a:spcAft>
              <a:defRPr sz="1600">
                <a:latin typeface="+mn-lt"/>
              </a:defRPr>
            </a:lvl1pPr>
          </a:lstStyle>
          <a:p>
            <a:pPr lvl="0"/>
            <a:r>
              <a:rPr lang="en-GB"/>
              <a:t>Agenda item</a:t>
            </a:r>
            <a:endParaRPr lang="en-US"/>
          </a:p>
        </p:txBody>
      </p:sp>
      <p:sp>
        <p:nvSpPr>
          <p:cNvPr id="34" name="Number 6">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383710" y="435117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65" name="Text Placeholder 6">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24439" y="4351170"/>
            <a:ext cx="2953039" cy="485340"/>
          </a:xfrm>
        </p:spPr>
        <p:txBody>
          <a:bodyPr anchor="ctr"/>
          <a:lstStyle>
            <a:lvl1pPr>
              <a:spcAft>
                <a:spcPts val="0"/>
              </a:spcAft>
              <a:defRPr sz="1600">
                <a:latin typeface="+mn-lt"/>
              </a:defRPr>
            </a:lvl1pPr>
          </a:lstStyle>
          <a:p>
            <a:pPr lvl="0"/>
            <a:r>
              <a:rPr lang="en-GB"/>
              <a:t>Agenda item</a:t>
            </a:r>
            <a:endParaRPr lang="en-US"/>
          </a:p>
        </p:txBody>
      </p:sp>
      <p:sp>
        <p:nvSpPr>
          <p:cNvPr id="35" name="Number 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383710" y="495604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67" name="Text Placeholder 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24439" y="4956048"/>
            <a:ext cx="2953039" cy="485340"/>
          </a:xfrm>
        </p:spPr>
        <p:txBody>
          <a:bodyPr anchor="ctr"/>
          <a:lstStyle>
            <a:lvl1pPr>
              <a:spcAft>
                <a:spcPts val="0"/>
              </a:spcAft>
              <a:defRPr sz="1600">
                <a:latin typeface="+mn-lt"/>
              </a:defRPr>
            </a:lvl1pPr>
          </a:lstStyle>
          <a:p>
            <a:pPr lvl="0"/>
            <a:r>
              <a:rPr lang="en-GB"/>
              <a:t>Agenda item</a:t>
            </a:r>
            <a:endParaRPr lang="en-US"/>
          </a:p>
        </p:txBody>
      </p:sp>
      <p:sp>
        <p:nvSpPr>
          <p:cNvPr id="36" name="Number 8">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383710" y="556092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69" name="Text Placeholder 8">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24439" y="5560927"/>
            <a:ext cx="2953039" cy="485340"/>
          </a:xfrm>
        </p:spPr>
        <p:txBody>
          <a:bodyPr anchor="ctr"/>
          <a:lstStyle>
            <a:lvl1pPr>
              <a:spcAft>
                <a:spcPts val="0"/>
              </a:spcAft>
              <a:defRPr sz="1600">
                <a:latin typeface="+mn-lt"/>
              </a:defRPr>
            </a:lvl1pPr>
          </a:lstStyle>
          <a:p>
            <a:pPr lvl="0"/>
            <a:r>
              <a:rPr lang="en-GB"/>
              <a:t>Agenda item</a:t>
            </a:r>
            <a:endParaRPr lang="en-US"/>
          </a:p>
        </p:txBody>
      </p:sp>
      <p:cxnSp>
        <p:nvCxnSpPr>
          <p:cNvPr id="4" name="Straight Connector 3">
            <a:extLst>
              <a:ext uri="{FF2B5EF4-FFF2-40B4-BE49-F238E27FC236}">
                <a16:creationId xmlns:a16="http://schemas.microsoft.com/office/drawing/2014/main" id="{D72EABDE-2DC7-B441-8D65-EC926DD10B85}"/>
              </a:ext>
            </a:extLst>
          </p:cNvPr>
          <p:cNvCxnSpPr/>
          <p:nvPr userDrawn="1"/>
        </p:nvCxnSpPr>
        <p:spPr>
          <a:xfrm>
            <a:off x="4045241" y="1326780"/>
            <a:ext cx="0" cy="47194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4" name="Number 9">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317230" y="132678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86" name="Text Placeholder 9">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59" y="1326780"/>
            <a:ext cx="2953039" cy="485340"/>
          </a:xfrm>
        </p:spPr>
        <p:txBody>
          <a:bodyPr anchor="ctr"/>
          <a:lstStyle>
            <a:lvl1pPr>
              <a:spcAft>
                <a:spcPts val="0"/>
              </a:spcAft>
              <a:defRPr sz="1600">
                <a:latin typeface="+mn-lt"/>
              </a:defRPr>
            </a:lvl1pPr>
          </a:lstStyle>
          <a:p>
            <a:pPr lvl="0"/>
            <a:r>
              <a:rPr lang="en-GB"/>
              <a:t>Agenda item</a:t>
            </a:r>
            <a:endParaRPr lang="en-US"/>
          </a:p>
        </p:txBody>
      </p:sp>
      <p:sp>
        <p:nvSpPr>
          <p:cNvPr id="95" name="Number 10">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317230" y="193165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87" name="Text Placeholder 10">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59" y="1931658"/>
            <a:ext cx="2953039" cy="485340"/>
          </a:xfrm>
        </p:spPr>
        <p:txBody>
          <a:bodyPr anchor="ctr"/>
          <a:lstStyle>
            <a:lvl1pPr>
              <a:spcAft>
                <a:spcPts val="0"/>
              </a:spcAft>
              <a:defRPr sz="1600">
                <a:latin typeface="+mn-lt"/>
              </a:defRPr>
            </a:lvl1pPr>
          </a:lstStyle>
          <a:p>
            <a:pPr lvl="0"/>
            <a:r>
              <a:rPr lang="en-GB"/>
              <a:t>Agenda item</a:t>
            </a:r>
            <a:endParaRPr lang="en-US"/>
          </a:p>
        </p:txBody>
      </p:sp>
      <p:sp>
        <p:nvSpPr>
          <p:cNvPr id="96" name="Number 11">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317230" y="253653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88" name="Text Placeholder 11">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59" y="2536536"/>
            <a:ext cx="2953039" cy="485340"/>
          </a:xfrm>
        </p:spPr>
        <p:txBody>
          <a:bodyPr anchor="ctr"/>
          <a:lstStyle>
            <a:lvl1pPr>
              <a:spcAft>
                <a:spcPts val="0"/>
              </a:spcAft>
              <a:defRPr sz="1600">
                <a:latin typeface="+mn-lt"/>
              </a:defRPr>
            </a:lvl1pPr>
          </a:lstStyle>
          <a:p>
            <a:pPr lvl="0"/>
            <a:r>
              <a:rPr lang="en-GB"/>
              <a:t>Agenda item</a:t>
            </a:r>
            <a:endParaRPr lang="en-US"/>
          </a:p>
        </p:txBody>
      </p:sp>
      <p:sp>
        <p:nvSpPr>
          <p:cNvPr id="97" name="Number 12">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317230" y="314141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89" name="Text Placeholder 12">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59" y="3141414"/>
            <a:ext cx="2953039" cy="485340"/>
          </a:xfrm>
        </p:spPr>
        <p:txBody>
          <a:bodyPr anchor="ctr"/>
          <a:lstStyle>
            <a:lvl1pPr>
              <a:spcAft>
                <a:spcPts val="0"/>
              </a:spcAft>
              <a:defRPr sz="1600">
                <a:latin typeface="+mn-lt"/>
              </a:defRPr>
            </a:lvl1pPr>
          </a:lstStyle>
          <a:p>
            <a:pPr lvl="0"/>
            <a:r>
              <a:rPr lang="en-GB"/>
              <a:t>Agenda item</a:t>
            </a:r>
            <a:endParaRPr lang="en-US"/>
          </a:p>
        </p:txBody>
      </p:sp>
      <p:sp>
        <p:nvSpPr>
          <p:cNvPr id="98" name="Number 13">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317230" y="374629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0" name="Text Placeholder 13">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59" y="3746292"/>
            <a:ext cx="2953039" cy="485340"/>
          </a:xfrm>
        </p:spPr>
        <p:txBody>
          <a:bodyPr anchor="ctr"/>
          <a:lstStyle>
            <a:lvl1pPr>
              <a:spcAft>
                <a:spcPts val="0"/>
              </a:spcAft>
              <a:defRPr sz="1600">
                <a:latin typeface="+mn-lt"/>
              </a:defRPr>
            </a:lvl1pPr>
          </a:lstStyle>
          <a:p>
            <a:pPr lvl="0"/>
            <a:r>
              <a:rPr lang="en-GB"/>
              <a:t>Agenda item</a:t>
            </a:r>
            <a:endParaRPr lang="en-US"/>
          </a:p>
        </p:txBody>
      </p:sp>
      <p:sp>
        <p:nvSpPr>
          <p:cNvPr id="99" name="Number 14">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317230" y="435117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1" name="Text Placeholder 14">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59" y="4351170"/>
            <a:ext cx="2953039" cy="485340"/>
          </a:xfrm>
        </p:spPr>
        <p:txBody>
          <a:bodyPr anchor="ctr"/>
          <a:lstStyle>
            <a:lvl1pPr>
              <a:spcAft>
                <a:spcPts val="0"/>
              </a:spcAft>
              <a:defRPr sz="1600">
                <a:latin typeface="+mn-lt"/>
              </a:defRPr>
            </a:lvl1pPr>
          </a:lstStyle>
          <a:p>
            <a:pPr lvl="0"/>
            <a:r>
              <a:rPr lang="en-GB"/>
              <a:t>Agenda item</a:t>
            </a:r>
            <a:endParaRPr lang="en-US"/>
          </a:p>
        </p:txBody>
      </p:sp>
      <p:sp>
        <p:nvSpPr>
          <p:cNvPr id="100" name="Number 15">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317230" y="495604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2" name="Text Placeholder 15">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59" y="4956048"/>
            <a:ext cx="2953039" cy="485340"/>
          </a:xfrm>
        </p:spPr>
        <p:txBody>
          <a:bodyPr anchor="ctr"/>
          <a:lstStyle>
            <a:lvl1pPr>
              <a:spcAft>
                <a:spcPts val="0"/>
              </a:spcAft>
              <a:defRPr sz="1600">
                <a:latin typeface="+mn-lt"/>
              </a:defRPr>
            </a:lvl1pPr>
          </a:lstStyle>
          <a:p>
            <a:pPr lvl="0"/>
            <a:r>
              <a:rPr lang="en-GB"/>
              <a:t>Agenda item</a:t>
            </a:r>
            <a:endParaRPr lang="en-US"/>
          </a:p>
        </p:txBody>
      </p:sp>
      <p:sp>
        <p:nvSpPr>
          <p:cNvPr id="101" name="Number 16">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317230" y="556092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3" name="Text Placeholder 16">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59" y="5560927"/>
            <a:ext cx="2953039" cy="485340"/>
          </a:xfrm>
        </p:spPr>
        <p:txBody>
          <a:bodyPr anchor="ctr"/>
          <a:lstStyle>
            <a:lvl1pPr>
              <a:spcAft>
                <a:spcPts val="0"/>
              </a:spcAft>
              <a:defRPr sz="1600">
                <a:latin typeface="+mn-lt"/>
              </a:defRPr>
            </a:lvl1pPr>
          </a:lstStyle>
          <a:p>
            <a:pPr lvl="0"/>
            <a:r>
              <a:rPr lang="en-GB"/>
              <a:t>Agenda item</a:t>
            </a:r>
            <a:endParaRPr lang="en-US"/>
          </a:p>
        </p:txBody>
      </p:sp>
    </p:spTree>
    <p:extLst>
      <p:ext uri="{BB962C8B-B14F-4D97-AF65-F5344CB8AC3E}">
        <p14:creationId xmlns:p14="http://schemas.microsoft.com/office/powerpoint/2010/main" val="816450292"/>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redential 1.2 – Story">
    <p:bg>
      <p:bgPr>
        <a:solidFill>
          <a:schemeClr val="accent3"/>
        </a:solidFill>
        <a:effectLst/>
      </p:bgPr>
    </p:bg>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BC780310-2E70-4C70-BA62-82AB9C23DAE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Footer Placeholder 4">
            <a:extLst>
              <a:ext uri="{FF2B5EF4-FFF2-40B4-BE49-F238E27FC236}">
                <a16:creationId xmlns:a16="http://schemas.microsoft.com/office/drawing/2014/main" id="{55F386CA-C78E-4018-8F08-7FFB437E76B1}"/>
              </a:ext>
            </a:extLst>
          </p:cNvPr>
          <p:cNvSpPr>
            <a:spLocks noGrp="1"/>
          </p:cNvSpPr>
          <p:nvPr>
            <p:ph type="ftr" sz="quarter" idx="18"/>
          </p:nvPr>
        </p:nvSpPr>
        <p:spPr/>
        <p:txBody>
          <a:bodyPr/>
          <a:lstStyle>
            <a:lvl1pPr>
              <a:defRPr>
                <a:solidFill>
                  <a:schemeClr val="tx1">
                    <a:alpha val="65000"/>
                  </a:schemeClr>
                </a:solidFill>
              </a:defRPr>
            </a:lvl1pPr>
          </a:lstStyle>
          <a:p>
            <a:r>
              <a:rPr lang="en-US"/>
              <a:t>Copyright © 2021 Accenture. All rights reserved.</a:t>
            </a:r>
          </a:p>
        </p:txBody>
      </p:sp>
      <p:sp>
        <p:nvSpPr>
          <p:cNvPr id="6" name="Slide Number Placeholder 5">
            <a:extLst>
              <a:ext uri="{FF2B5EF4-FFF2-40B4-BE49-F238E27FC236}">
                <a16:creationId xmlns:a16="http://schemas.microsoft.com/office/drawing/2014/main" id="{39AB0881-7629-4C61-B9D7-118CF5F63EB8}"/>
              </a:ext>
            </a:extLst>
          </p:cNvPr>
          <p:cNvSpPr>
            <a:spLocks noGrp="1"/>
          </p:cNvSpPr>
          <p:nvPr>
            <p:ph type="sldNum" sz="quarter" idx="19"/>
          </p:nvPr>
        </p:nvSpPr>
        <p:spPr/>
        <p:txBody>
          <a:bodyPr/>
          <a:lstStyle>
            <a:lvl1pPr>
              <a:defRPr>
                <a:solidFill>
                  <a:schemeClr val="tx1">
                    <a:alpha val="65000"/>
                  </a:schemeClr>
                </a:solidFill>
              </a:defRPr>
            </a:lvl1pPr>
          </a:lstStyle>
          <a:p>
            <a:fld id="{7F8EB60C-7CC2-49F0-B2EE-C81F067DE041}" type="slidenum">
              <a:rPr lang="en-US" smtClean="0"/>
              <a:pPr/>
              <a:t>‹#›</a:t>
            </a:fld>
            <a:endParaRPr lang="en-US"/>
          </a:p>
        </p:txBody>
      </p:sp>
      <p:sp>
        <p:nvSpPr>
          <p:cNvPr id="20" name="Accenture GTS">
            <a:extLst>
              <a:ext uri="{FF2B5EF4-FFF2-40B4-BE49-F238E27FC236}">
                <a16:creationId xmlns:a16="http://schemas.microsoft.com/office/drawing/2014/main" id="{68616025-A98A-47DA-9493-F6AE74055B28}"/>
              </a:ext>
              <a:ext uri="{C183D7F6-B498-43B3-948B-1728B52AA6E4}">
                <adec:decorative xmlns:adec="http://schemas.microsoft.com/office/drawing/2017/decorative" val="1"/>
              </a:ext>
            </a:extLst>
          </p:cNvPr>
          <p:cNvSpPr>
            <a:spLocks noChangeAspect="1"/>
          </p:cNvSpPr>
          <p:nvPr userDrawn="1"/>
        </p:nvSpPr>
        <p:spPr>
          <a:xfrm>
            <a:off x="381000" y="6482516"/>
            <a:ext cx="190926" cy="201600"/>
          </a:xfrm>
          <a:custGeom>
            <a:avLst/>
            <a:gdLst>
              <a:gd name="connsiteX0" fmla="*/ 0 w 153352"/>
              <a:gd name="connsiteY0" fmla="*/ 114300 h 161925"/>
              <a:gd name="connsiteX1" fmla="*/ 89535 w 153352"/>
              <a:gd name="connsiteY1" fmla="*/ 80963 h 161925"/>
              <a:gd name="connsiteX2" fmla="*/ 0 w 153352"/>
              <a:gd name="connsiteY2" fmla="*/ 46673 h 161925"/>
              <a:gd name="connsiteX3" fmla="*/ 0 w 153352"/>
              <a:gd name="connsiteY3" fmla="*/ 0 h 161925"/>
              <a:gd name="connsiteX4" fmla="*/ 153352 w 153352"/>
              <a:gd name="connsiteY4" fmla="*/ 61913 h 161925"/>
              <a:gd name="connsiteX5" fmla="*/ 153352 w 153352"/>
              <a:gd name="connsiteY5" fmla="*/ 100013 h 161925"/>
              <a:gd name="connsiteX6" fmla="*/ 0 w 153352"/>
              <a:gd name="connsiteY6" fmla="*/ 161925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352" h="161925">
                <a:moveTo>
                  <a:pt x="0" y="114300"/>
                </a:moveTo>
                <a:lnTo>
                  <a:pt x="89535" y="80963"/>
                </a:lnTo>
                <a:lnTo>
                  <a:pt x="0" y="46673"/>
                </a:lnTo>
                <a:lnTo>
                  <a:pt x="0" y="0"/>
                </a:lnTo>
                <a:lnTo>
                  <a:pt x="153352" y="61913"/>
                </a:lnTo>
                <a:lnTo>
                  <a:pt x="153352" y="100013"/>
                </a:lnTo>
                <a:lnTo>
                  <a:pt x="0" y="161925"/>
                </a:lnTo>
                <a:close/>
              </a:path>
            </a:pathLst>
          </a:custGeom>
          <a:solidFill>
            <a:schemeClr val="tx1"/>
          </a:solidFill>
          <a:ln w="9525" cap="flat">
            <a:noFill/>
            <a:prstDash val="solid"/>
            <a:miter/>
          </a:ln>
        </p:spPr>
        <p:txBody>
          <a:bodyPr rtlCol="0" anchor="ctr"/>
          <a:lstStyle/>
          <a:p>
            <a:endParaRPr lang="en-CA"/>
          </a:p>
        </p:txBody>
      </p:sp>
      <p:sp>
        <p:nvSpPr>
          <p:cNvPr id="13" name="Second level headline">
            <a:extLst>
              <a:ext uri="{FF2B5EF4-FFF2-40B4-BE49-F238E27FC236}">
                <a16:creationId xmlns:a16="http://schemas.microsoft.com/office/drawing/2014/main" id="{6AEE92D2-16AF-410B-9CA0-68CB7BF59345}"/>
              </a:ext>
            </a:extLst>
          </p:cNvPr>
          <p:cNvSpPr>
            <a:spLocks noGrp="1"/>
          </p:cNvSpPr>
          <p:nvPr>
            <p:ph type="body" sz="quarter" idx="17" hasCustomPrompt="1"/>
          </p:nvPr>
        </p:nvSpPr>
        <p:spPr>
          <a:xfrm>
            <a:off x="363600" y="334800"/>
            <a:ext cx="6175185" cy="537034"/>
          </a:xfrm>
        </p:spPr>
        <p:txBody>
          <a:bodyPr wrap="square" bIns="288000">
            <a:spAutoFit/>
          </a:bodyPr>
          <a:lstStyle>
            <a:lvl1pPr>
              <a:defRPr sz="1600">
                <a:solidFill>
                  <a:schemeClr val="tx1"/>
                </a:solidFill>
                <a:latin typeface="+mj-lt"/>
              </a:defRPr>
            </a:lvl1pPr>
          </a:lstStyle>
          <a:p>
            <a:pPr lvl="0"/>
            <a:r>
              <a:rPr lang="en-US"/>
              <a:t>Second level headline</a:t>
            </a:r>
          </a:p>
        </p:txBody>
      </p:sp>
      <p:sp>
        <p:nvSpPr>
          <p:cNvPr id="17" name="Subtitle">
            <a:extLst>
              <a:ext uri="{FF2B5EF4-FFF2-40B4-BE49-F238E27FC236}">
                <a16:creationId xmlns:a16="http://schemas.microsoft.com/office/drawing/2014/main" id="{ECF632CF-FA23-42FE-8968-191FB36F40C7}"/>
              </a:ext>
            </a:extLst>
          </p:cNvPr>
          <p:cNvSpPr>
            <a:spLocks noGrp="1"/>
          </p:cNvSpPr>
          <p:nvPr>
            <p:ph type="body" sz="quarter" idx="12" hasCustomPrompt="1"/>
          </p:nvPr>
        </p:nvSpPr>
        <p:spPr>
          <a:xfrm>
            <a:off x="360308" y="2055660"/>
            <a:ext cx="6178477" cy="1029476"/>
          </a:xfrm>
        </p:spPr>
        <p:txBody>
          <a:bodyPr wrap="square" tIns="288000">
            <a:spAutoFit/>
          </a:bodyPr>
          <a:lstStyle>
            <a:lvl1pPr>
              <a:defRPr sz="2400">
                <a:solidFill>
                  <a:schemeClr val="tx1"/>
                </a:solidFill>
                <a:latin typeface="GT Sectra Fine Rg" panose="00000500000000000000" pitchFamily="50" charset="0"/>
              </a:defRPr>
            </a:lvl1pPr>
          </a:lstStyle>
          <a:p>
            <a:pPr lvl="0"/>
            <a:r>
              <a:rPr lang="en-US"/>
              <a:t>Insert subtitle here at 24 </a:t>
            </a:r>
            <a:r>
              <a:rPr lang="en-US" err="1"/>
              <a:t>pt</a:t>
            </a:r>
            <a:r>
              <a:rPr lang="en-US"/>
              <a:t> and align to the baseline of the title</a:t>
            </a:r>
          </a:p>
        </p:txBody>
      </p:sp>
      <p:sp>
        <p:nvSpPr>
          <p:cNvPr id="18" name="Text Placeholder 1">
            <a:extLst>
              <a:ext uri="{FF2B5EF4-FFF2-40B4-BE49-F238E27FC236}">
                <a16:creationId xmlns:a16="http://schemas.microsoft.com/office/drawing/2014/main" id="{765B0184-5E59-4E49-A2D9-2A249F274C8D}"/>
              </a:ext>
            </a:extLst>
          </p:cNvPr>
          <p:cNvSpPr>
            <a:spLocks noGrp="1"/>
          </p:cNvSpPr>
          <p:nvPr>
            <p:ph type="body" sz="quarter" idx="37"/>
          </p:nvPr>
        </p:nvSpPr>
        <p:spPr>
          <a:xfrm>
            <a:off x="363600" y="3002266"/>
            <a:ext cx="6197156" cy="3039759"/>
          </a:xfrm>
        </p:spPr>
        <p:txBody>
          <a:bodyPr tIns="396000" numCol="2" spcCol="360000"/>
          <a:lstStyle>
            <a:lvl1pPr>
              <a:defRPr sz="1400">
                <a:solidFill>
                  <a:schemeClr val="tx1"/>
                </a:solidFill>
                <a:latin typeface="+mj-lt"/>
              </a:defRPr>
            </a:lvl1pPr>
            <a:lvl2pPr marL="0" indent="0">
              <a:buFont typeface="Arial" panose="020B0604020202020204" pitchFamily="34" charset="0"/>
              <a:buNone/>
              <a:defRPr sz="1200">
                <a:solidFill>
                  <a:schemeClr val="tx1"/>
                </a:solidFill>
              </a:defRPr>
            </a:lvl2pPr>
            <a:lvl3pPr marL="180000" indent="-180000">
              <a:buFont typeface="Arial" panose="020B0604020202020204" pitchFamily="34" charset="0"/>
              <a:buChar char="•"/>
              <a:defRPr sz="1200">
                <a:solidFill>
                  <a:schemeClr val="tx1"/>
                </a:solidFill>
              </a:defRPr>
            </a:lvl3pPr>
            <a:lvl4pPr>
              <a:defRPr sz="1600"/>
            </a:lvl4pPr>
            <a:lvl5pPr>
              <a:defRPr sz="1600"/>
            </a:lvl5pPr>
          </a:lstStyle>
          <a:p>
            <a:pPr lvl="0"/>
            <a:r>
              <a:rPr lang="en-US"/>
              <a:t>Click to edit Master text styles</a:t>
            </a:r>
          </a:p>
          <a:p>
            <a:pPr lvl="1"/>
            <a:r>
              <a:rPr lang="en-US"/>
              <a:t>Second level</a:t>
            </a:r>
          </a:p>
          <a:p>
            <a:pPr lvl="2"/>
            <a:r>
              <a:rPr lang="en-US"/>
              <a:t>Third level</a:t>
            </a:r>
          </a:p>
        </p:txBody>
      </p:sp>
      <p:sp>
        <p:nvSpPr>
          <p:cNvPr id="7" name="Picture Placeholder 5">
            <a:extLst>
              <a:ext uri="{FF2B5EF4-FFF2-40B4-BE49-F238E27FC236}">
                <a16:creationId xmlns:a16="http://schemas.microsoft.com/office/drawing/2014/main" id="{C994B964-8018-4E4A-8E4D-195CCA220407}"/>
              </a:ext>
            </a:extLst>
          </p:cNvPr>
          <p:cNvSpPr>
            <a:spLocks noGrp="1"/>
          </p:cNvSpPr>
          <p:nvPr>
            <p:ph type="pic" sz="quarter" idx="13" hasCustomPrompt="1"/>
          </p:nvPr>
        </p:nvSpPr>
        <p:spPr>
          <a:xfrm>
            <a:off x="7267575" y="1027075"/>
            <a:ext cx="4347034" cy="5014951"/>
          </a:xfrm>
          <a:solidFill>
            <a:schemeClr val="bg1">
              <a:lumMod val="50000"/>
              <a:lumOff val="50000"/>
            </a:schemeClr>
          </a:solidFill>
        </p:spPr>
        <p:txBody>
          <a:bodyPr bIns="1080000" anchor="ctr"/>
          <a:lstStyle>
            <a:lvl1pPr algn="ctr">
              <a:spcBef>
                <a:spcPts val="0"/>
              </a:spcBef>
              <a:spcAft>
                <a:spcPts val="0"/>
              </a:spcAft>
              <a:defRPr sz="1600">
                <a:solidFill>
                  <a:schemeClr val="tx2">
                    <a:lumMod val="75000"/>
                  </a:schemeClr>
                </a:solidFill>
                <a:latin typeface="+mn-lt"/>
              </a:defRPr>
            </a:lvl1pPr>
          </a:lstStyle>
          <a:p>
            <a:pPr lvl="0">
              <a:spcBef>
                <a:spcPts val="0"/>
              </a:spcBef>
            </a:pPr>
            <a:r>
              <a:rPr lang="en-CA"/>
              <a:t>Click on the icon or drag image </a:t>
            </a:r>
            <a:br>
              <a:rPr lang="en-CA"/>
            </a:br>
            <a:r>
              <a:rPr lang="en-CA"/>
              <a:t>to insert an image </a:t>
            </a:r>
            <a:endParaRPr lang="en-US"/>
          </a:p>
        </p:txBody>
      </p:sp>
      <p:sp>
        <p:nvSpPr>
          <p:cNvPr id="3" name="Title 2">
            <a:extLst>
              <a:ext uri="{FF2B5EF4-FFF2-40B4-BE49-F238E27FC236}">
                <a16:creationId xmlns:a16="http://schemas.microsoft.com/office/drawing/2014/main" id="{1F32F6E2-2649-49F1-A815-044FE43FEBE3}"/>
              </a:ext>
            </a:extLst>
          </p:cNvPr>
          <p:cNvSpPr>
            <a:spLocks noGrp="1"/>
          </p:cNvSpPr>
          <p:nvPr>
            <p:ph type="title" hasCustomPrompt="1"/>
          </p:nvPr>
        </p:nvSpPr>
        <p:spPr>
          <a:xfrm>
            <a:off x="342001" y="968400"/>
            <a:ext cx="6218756" cy="1218795"/>
          </a:xfrm>
        </p:spPr>
        <p:txBody>
          <a:bodyPr/>
          <a:lstStyle>
            <a:lvl1pPr>
              <a:defRPr sz="4400"/>
            </a:lvl1pPr>
          </a:lstStyle>
          <a:p>
            <a:r>
              <a:rPr lang="en-US"/>
              <a:t>Click to edit </a:t>
            </a:r>
            <a:br>
              <a:rPr lang="en-US"/>
            </a:br>
            <a:r>
              <a:rPr lang="en-US"/>
              <a:t>Master title style</a:t>
            </a:r>
          </a:p>
        </p:txBody>
      </p:sp>
    </p:spTree>
    <p:extLst>
      <p:ext uri="{BB962C8B-B14F-4D97-AF65-F5344CB8AC3E}">
        <p14:creationId xmlns:p14="http://schemas.microsoft.com/office/powerpoint/2010/main" val="2062651913"/>
      </p:ext>
    </p:extLst>
  </p:cSld>
  <p:clrMapOvr>
    <a:overrideClrMapping bg1="dk1" tx1="lt1" bg2="dk2" tx2="lt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redential 1.3 – Detail, Image right">
    <p:spTree>
      <p:nvGrpSpPr>
        <p:cNvPr id="1" name=""/>
        <p:cNvGrpSpPr/>
        <p:nvPr/>
      </p:nvGrpSpPr>
      <p:grpSpPr>
        <a:xfrm>
          <a:off x="0" y="0"/>
          <a:ext cx="0" cy="0"/>
          <a:chOff x="0" y="0"/>
          <a:chExt cx="0" cy="0"/>
        </a:xfrm>
      </p:grpSpPr>
      <p:sp>
        <p:nvSpPr>
          <p:cNvPr id="7" name="Picture Placeholder 5">
            <a:extLst>
              <a:ext uri="{FF2B5EF4-FFF2-40B4-BE49-F238E27FC236}">
                <a16:creationId xmlns:a16="http://schemas.microsoft.com/office/drawing/2014/main" id="{C994B964-8018-4E4A-8E4D-195CCA220407}"/>
              </a:ext>
            </a:extLst>
          </p:cNvPr>
          <p:cNvSpPr>
            <a:spLocks noGrp="1"/>
          </p:cNvSpPr>
          <p:nvPr>
            <p:ph type="pic" sz="quarter" idx="13" hasCustomPrompt="1"/>
          </p:nvPr>
        </p:nvSpPr>
        <p:spPr>
          <a:xfrm>
            <a:off x="8858250" y="0"/>
            <a:ext cx="3333750" cy="6857998"/>
          </a:xfrm>
          <a:solidFill>
            <a:schemeClr val="bg2"/>
          </a:solidFill>
        </p:spPr>
        <p:txBody>
          <a:bodyPr bIns="1080000" anchor="ctr"/>
          <a:lstStyle>
            <a:lvl1pPr algn="ctr">
              <a:spcBef>
                <a:spcPts val="0"/>
              </a:spcBef>
              <a:spcAft>
                <a:spcPts val="0"/>
              </a:spcAft>
              <a:defRPr sz="1600">
                <a:solidFill>
                  <a:schemeClr val="bg2">
                    <a:lumMod val="75000"/>
                  </a:schemeClr>
                </a:solidFill>
                <a:latin typeface="+mn-lt"/>
              </a:defRPr>
            </a:lvl1pPr>
          </a:lstStyle>
          <a:p>
            <a:pPr lvl="0">
              <a:spcBef>
                <a:spcPts val="0"/>
              </a:spcBef>
            </a:pPr>
            <a:r>
              <a:rPr lang="en-CA"/>
              <a:t>Click on the icon or drag image </a:t>
            </a:r>
            <a:br>
              <a:rPr lang="en-CA"/>
            </a:br>
            <a:r>
              <a:rPr lang="en-CA"/>
              <a:t>to insert an image </a:t>
            </a:r>
            <a:endParaRPr lang="en-US"/>
          </a:p>
        </p:txBody>
      </p:sp>
      <p:sp>
        <p:nvSpPr>
          <p:cNvPr id="5" name="Footer Placeholder 4">
            <a:extLst>
              <a:ext uri="{FF2B5EF4-FFF2-40B4-BE49-F238E27FC236}">
                <a16:creationId xmlns:a16="http://schemas.microsoft.com/office/drawing/2014/main" id="{55F386CA-C78E-4018-8F08-7FFB437E76B1}"/>
              </a:ext>
            </a:extLst>
          </p:cNvPr>
          <p:cNvSpPr>
            <a:spLocks noGrp="1"/>
          </p:cNvSpPr>
          <p:nvPr>
            <p:ph type="ftr" sz="quarter" idx="18"/>
          </p:nvPr>
        </p:nvSpPr>
        <p:spPr/>
        <p:txBody>
          <a:bodyPr/>
          <a:lstStyle>
            <a:lvl1pPr>
              <a:defRPr>
                <a:solidFill>
                  <a:schemeClr val="tx1">
                    <a:alpha val="65000"/>
                  </a:schemeClr>
                </a:solidFill>
              </a:defRPr>
            </a:lvl1pPr>
          </a:lstStyle>
          <a:p>
            <a:r>
              <a:rPr lang="en-US"/>
              <a:t>Copyright © 2021 Accenture. All rights reserved.</a:t>
            </a:r>
          </a:p>
        </p:txBody>
      </p:sp>
      <p:sp>
        <p:nvSpPr>
          <p:cNvPr id="6" name="Slide Number Placeholder 5">
            <a:extLst>
              <a:ext uri="{FF2B5EF4-FFF2-40B4-BE49-F238E27FC236}">
                <a16:creationId xmlns:a16="http://schemas.microsoft.com/office/drawing/2014/main" id="{39AB0881-7629-4C61-B9D7-118CF5F63EB8}"/>
              </a:ext>
            </a:extLst>
          </p:cNvPr>
          <p:cNvSpPr>
            <a:spLocks noGrp="1"/>
          </p:cNvSpPr>
          <p:nvPr>
            <p:ph type="sldNum" sz="quarter" idx="19"/>
          </p:nvPr>
        </p:nvSpPr>
        <p:spPr/>
        <p:txBody>
          <a:bodyPr/>
          <a:lstStyle>
            <a:lvl1pPr>
              <a:defRPr>
                <a:solidFill>
                  <a:schemeClr val="tx1">
                    <a:alpha val="65000"/>
                  </a:schemeClr>
                </a:solidFill>
              </a:defRPr>
            </a:lvl1pPr>
          </a:lstStyle>
          <a:p>
            <a:fld id="{7F8EB60C-7CC2-49F0-B2EE-C81F067DE041}" type="slidenum">
              <a:rPr lang="en-US" smtClean="0"/>
              <a:pPr/>
              <a:t>‹#›</a:t>
            </a:fld>
            <a:endParaRPr lang="en-US"/>
          </a:p>
        </p:txBody>
      </p:sp>
      <p:sp>
        <p:nvSpPr>
          <p:cNvPr id="11" name="Second level headline">
            <a:extLst>
              <a:ext uri="{FF2B5EF4-FFF2-40B4-BE49-F238E27FC236}">
                <a16:creationId xmlns:a16="http://schemas.microsoft.com/office/drawing/2014/main" id="{9F5147B3-D6BA-40DA-811A-794CE6808F6F}"/>
              </a:ext>
            </a:extLst>
          </p:cNvPr>
          <p:cNvSpPr>
            <a:spLocks noGrp="1"/>
          </p:cNvSpPr>
          <p:nvPr>
            <p:ph type="body" sz="quarter" idx="17" hasCustomPrompt="1"/>
          </p:nvPr>
        </p:nvSpPr>
        <p:spPr>
          <a:xfrm>
            <a:off x="364676" y="777600"/>
            <a:ext cx="7887992" cy="537034"/>
          </a:xfrm>
        </p:spPr>
        <p:txBody>
          <a:bodyPr wrap="square" bIns="288000">
            <a:spAutoFit/>
          </a:bodyPr>
          <a:lstStyle>
            <a:lvl1pPr>
              <a:defRPr sz="1600">
                <a:latin typeface="+mj-lt"/>
              </a:defRPr>
            </a:lvl1pPr>
          </a:lstStyle>
          <a:p>
            <a:pPr lvl="0"/>
            <a:r>
              <a:rPr lang="en-US"/>
              <a:t>Second level headline</a:t>
            </a:r>
          </a:p>
        </p:txBody>
      </p:sp>
      <p:sp>
        <p:nvSpPr>
          <p:cNvPr id="2" name="Title 1">
            <a:extLst>
              <a:ext uri="{FF2B5EF4-FFF2-40B4-BE49-F238E27FC236}">
                <a16:creationId xmlns:a16="http://schemas.microsoft.com/office/drawing/2014/main" id="{080C83E0-3A40-4218-894A-1614176FA684}"/>
              </a:ext>
            </a:extLst>
          </p:cNvPr>
          <p:cNvSpPr>
            <a:spLocks noGrp="1"/>
          </p:cNvSpPr>
          <p:nvPr>
            <p:ph type="title"/>
          </p:nvPr>
        </p:nvSpPr>
        <p:spPr>
          <a:xfrm>
            <a:off x="349200" y="1330309"/>
            <a:ext cx="7898658" cy="498598"/>
          </a:xfrm>
        </p:spPr>
        <p:txBody>
          <a:bodyPr/>
          <a:lstStyle/>
          <a:p>
            <a:r>
              <a:rPr lang="en-US"/>
              <a:t>Click to edit Master title style</a:t>
            </a:r>
          </a:p>
        </p:txBody>
      </p:sp>
      <p:sp>
        <p:nvSpPr>
          <p:cNvPr id="4" name="Text Placeholder 1">
            <a:extLst>
              <a:ext uri="{FF2B5EF4-FFF2-40B4-BE49-F238E27FC236}">
                <a16:creationId xmlns:a16="http://schemas.microsoft.com/office/drawing/2014/main" id="{920C2CA5-D8E4-4263-9EFF-3EE5C8617CA3}"/>
              </a:ext>
            </a:extLst>
          </p:cNvPr>
          <p:cNvSpPr>
            <a:spLocks noGrp="1"/>
          </p:cNvSpPr>
          <p:nvPr>
            <p:ph type="body" sz="quarter" idx="20" hasCustomPrompt="1"/>
          </p:nvPr>
        </p:nvSpPr>
        <p:spPr>
          <a:xfrm>
            <a:off x="364673" y="2246314"/>
            <a:ext cx="2371823" cy="3795712"/>
          </a:xfrm>
        </p:spPr>
        <p:txBody>
          <a:bodyPr/>
          <a:lstStyle>
            <a:lvl1pPr>
              <a:defRPr sz="1800">
                <a:solidFill>
                  <a:schemeClr val="accent1"/>
                </a:solidFill>
              </a:defRPr>
            </a:lvl1pPr>
            <a:lvl2pPr>
              <a:defRPr sz="1400"/>
            </a:lvl2pPr>
            <a:lvl3pPr>
              <a:defRPr sz="1400"/>
            </a:lvl3pPr>
            <a:lvl4pPr>
              <a:defRPr sz="1200"/>
            </a:lvl4pPr>
            <a:lvl5pPr>
              <a:defRPr sz="1200"/>
            </a:lvl5pPr>
          </a:lstStyle>
          <a:p>
            <a:pPr lvl="0"/>
            <a:r>
              <a:rPr lang="en-US"/>
              <a:t>Insert subhead</a:t>
            </a:r>
          </a:p>
          <a:p>
            <a:pPr lvl="1"/>
            <a:r>
              <a:rPr lang="en-US"/>
              <a:t>Second level</a:t>
            </a:r>
          </a:p>
          <a:p>
            <a:pPr lvl="2"/>
            <a:r>
              <a:rPr lang="en-US"/>
              <a:t>Third level</a:t>
            </a:r>
          </a:p>
          <a:p>
            <a:pPr lvl="3"/>
            <a:r>
              <a:rPr lang="en-US"/>
              <a:t>Fourth level</a:t>
            </a:r>
          </a:p>
          <a:p>
            <a:pPr lvl="4"/>
            <a:r>
              <a:rPr lang="en-US"/>
              <a:t>Fifth level</a:t>
            </a:r>
          </a:p>
        </p:txBody>
      </p:sp>
      <p:sp>
        <p:nvSpPr>
          <p:cNvPr id="9" name="Text Placeholder 2">
            <a:extLst>
              <a:ext uri="{FF2B5EF4-FFF2-40B4-BE49-F238E27FC236}">
                <a16:creationId xmlns:a16="http://schemas.microsoft.com/office/drawing/2014/main" id="{D2EDFE90-C8E9-45D9-B03E-F4523DE28957}"/>
              </a:ext>
            </a:extLst>
          </p:cNvPr>
          <p:cNvSpPr>
            <a:spLocks noGrp="1"/>
          </p:cNvSpPr>
          <p:nvPr>
            <p:ph type="body" sz="quarter" idx="21" hasCustomPrompt="1"/>
          </p:nvPr>
        </p:nvSpPr>
        <p:spPr>
          <a:xfrm>
            <a:off x="3119776" y="2246314"/>
            <a:ext cx="2372400" cy="3795712"/>
          </a:xfrm>
        </p:spPr>
        <p:txBody>
          <a:bodyPr/>
          <a:lstStyle>
            <a:lvl1pPr>
              <a:defRPr sz="1800">
                <a:solidFill>
                  <a:schemeClr val="accent1"/>
                </a:solidFill>
              </a:defRPr>
            </a:lvl1pPr>
            <a:lvl2pPr>
              <a:defRPr sz="1400"/>
            </a:lvl2pPr>
            <a:lvl3pPr>
              <a:defRPr sz="1400"/>
            </a:lvl3pPr>
            <a:lvl4pPr>
              <a:defRPr sz="1200"/>
            </a:lvl4pPr>
            <a:lvl5pPr>
              <a:defRPr sz="1200"/>
            </a:lvl5pPr>
          </a:lstStyle>
          <a:p>
            <a:pPr lvl="0"/>
            <a:r>
              <a:rPr lang="en-US"/>
              <a:t>Insert subhead</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6FB71A71-6679-4FC4-BEBC-7F8160C73E7D}"/>
              </a:ext>
            </a:extLst>
          </p:cNvPr>
          <p:cNvSpPr>
            <a:spLocks noGrp="1"/>
          </p:cNvSpPr>
          <p:nvPr>
            <p:ph type="body" sz="quarter" idx="22" hasCustomPrompt="1"/>
          </p:nvPr>
        </p:nvSpPr>
        <p:spPr>
          <a:xfrm>
            <a:off x="5875457" y="2246314"/>
            <a:ext cx="2372400" cy="3795712"/>
          </a:xfrm>
        </p:spPr>
        <p:txBody>
          <a:bodyPr/>
          <a:lstStyle>
            <a:lvl1pPr>
              <a:defRPr sz="1800">
                <a:solidFill>
                  <a:schemeClr val="accent1"/>
                </a:solidFill>
              </a:defRPr>
            </a:lvl1pPr>
            <a:lvl2pPr>
              <a:defRPr sz="1400"/>
            </a:lvl2pPr>
            <a:lvl3pPr>
              <a:defRPr sz="1400"/>
            </a:lvl3pPr>
            <a:lvl4pPr>
              <a:defRPr sz="1200"/>
            </a:lvl4pPr>
            <a:lvl5pPr>
              <a:defRPr sz="1200"/>
            </a:lvl5pPr>
          </a:lstStyle>
          <a:p>
            <a:pPr lvl="0"/>
            <a:r>
              <a:rPr lang="en-US"/>
              <a:t>Insert subhead</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835005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redential 1.3 – Detail, Image bottom">
    <p:spTree>
      <p:nvGrpSpPr>
        <p:cNvPr id="1" name=""/>
        <p:cNvGrpSpPr/>
        <p:nvPr/>
      </p:nvGrpSpPr>
      <p:grpSpPr>
        <a:xfrm>
          <a:off x="0" y="0"/>
          <a:ext cx="0" cy="0"/>
          <a:chOff x="0" y="0"/>
          <a:chExt cx="0" cy="0"/>
        </a:xfrm>
      </p:grpSpPr>
      <p:sp>
        <p:nvSpPr>
          <p:cNvPr id="7" name="Picture Placeholder 5">
            <a:extLst>
              <a:ext uri="{FF2B5EF4-FFF2-40B4-BE49-F238E27FC236}">
                <a16:creationId xmlns:a16="http://schemas.microsoft.com/office/drawing/2014/main" id="{C994B964-8018-4E4A-8E4D-195CCA220407}"/>
              </a:ext>
            </a:extLst>
          </p:cNvPr>
          <p:cNvSpPr>
            <a:spLocks noGrp="1"/>
          </p:cNvSpPr>
          <p:nvPr>
            <p:ph type="pic" sz="quarter" idx="13" hasCustomPrompt="1"/>
          </p:nvPr>
        </p:nvSpPr>
        <p:spPr>
          <a:xfrm>
            <a:off x="0" y="4639732"/>
            <a:ext cx="12192000" cy="2218265"/>
          </a:xfrm>
          <a:solidFill>
            <a:schemeClr val="tx1">
              <a:lumMod val="50000"/>
              <a:lumOff val="50000"/>
            </a:schemeClr>
          </a:solidFill>
        </p:spPr>
        <p:txBody>
          <a:bodyPr bIns="1080000" anchor="ctr"/>
          <a:lstStyle>
            <a:lvl1pPr algn="ctr">
              <a:spcBef>
                <a:spcPts val="0"/>
              </a:spcBef>
              <a:spcAft>
                <a:spcPts val="0"/>
              </a:spcAft>
              <a:defRPr sz="1600">
                <a:solidFill>
                  <a:schemeClr val="bg2">
                    <a:lumMod val="75000"/>
                  </a:schemeClr>
                </a:solidFill>
                <a:latin typeface="+mn-lt"/>
              </a:defRPr>
            </a:lvl1pPr>
          </a:lstStyle>
          <a:p>
            <a:pPr lvl="0">
              <a:spcBef>
                <a:spcPts val="0"/>
              </a:spcBef>
            </a:pPr>
            <a:r>
              <a:rPr lang="en-CA"/>
              <a:t>Click on the icon or drag image </a:t>
            </a:r>
            <a:br>
              <a:rPr lang="en-CA"/>
            </a:br>
            <a:r>
              <a:rPr lang="en-CA"/>
              <a:t>to insert an image </a:t>
            </a:r>
            <a:endParaRPr lang="en-US"/>
          </a:p>
        </p:txBody>
      </p:sp>
      <p:sp>
        <p:nvSpPr>
          <p:cNvPr id="5" name="Footer Placeholder 4">
            <a:extLst>
              <a:ext uri="{FF2B5EF4-FFF2-40B4-BE49-F238E27FC236}">
                <a16:creationId xmlns:a16="http://schemas.microsoft.com/office/drawing/2014/main" id="{55F386CA-C78E-4018-8F08-7FFB437E76B1}"/>
              </a:ext>
            </a:extLst>
          </p:cNvPr>
          <p:cNvSpPr>
            <a:spLocks noGrp="1"/>
          </p:cNvSpPr>
          <p:nvPr>
            <p:ph type="ftr" sz="quarter" idx="18"/>
          </p:nvPr>
        </p:nvSpPr>
        <p:spPr/>
        <p:txBody>
          <a:bodyPr/>
          <a:lstStyle>
            <a:lvl1pPr>
              <a:defRPr>
                <a:solidFill>
                  <a:schemeClr val="bg1">
                    <a:alpha val="65000"/>
                  </a:schemeClr>
                </a:solidFill>
              </a:defRPr>
            </a:lvl1pPr>
          </a:lstStyle>
          <a:p>
            <a:r>
              <a:rPr lang="en-US"/>
              <a:t>Copyright © 2021 Accenture. All rights reserved.</a:t>
            </a:r>
          </a:p>
        </p:txBody>
      </p:sp>
      <p:sp>
        <p:nvSpPr>
          <p:cNvPr id="6" name="Slide Number Placeholder 5">
            <a:extLst>
              <a:ext uri="{FF2B5EF4-FFF2-40B4-BE49-F238E27FC236}">
                <a16:creationId xmlns:a16="http://schemas.microsoft.com/office/drawing/2014/main" id="{39AB0881-7629-4C61-B9D7-118CF5F63EB8}"/>
              </a:ext>
            </a:extLst>
          </p:cNvPr>
          <p:cNvSpPr>
            <a:spLocks noGrp="1"/>
          </p:cNvSpPr>
          <p:nvPr>
            <p:ph type="sldNum" sz="quarter" idx="19"/>
          </p:nvPr>
        </p:nvSpPr>
        <p:spPr/>
        <p:txBody>
          <a:bodyPr/>
          <a:lstStyle>
            <a:lvl1pPr>
              <a:defRPr>
                <a:solidFill>
                  <a:schemeClr val="bg1">
                    <a:alpha val="65000"/>
                  </a:schemeClr>
                </a:solidFill>
              </a:defRPr>
            </a:lvl1pPr>
          </a:lstStyle>
          <a:p>
            <a:fld id="{7F8EB60C-7CC2-49F0-B2EE-C81F067DE041}" type="slidenum">
              <a:rPr lang="en-US" smtClean="0"/>
              <a:pPr/>
              <a:t>‹#›</a:t>
            </a:fld>
            <a:endParaRPr lang="en-US"/>
          </a:p>
        </p:txBody>
      </p:sp>
      <p:sp>
        <p:nvSpPr>
          <p:cNvPr id="13" name="Second level headline">
            <a:extLst>
              <a:ext uri="{FF2B5EF4-FFF2-40B4-BE49-F238E27FC236}">
                <a16:creationId xmlns:a16="http://schemas.microsoft.com/office/drawing/2014/main" id="{67FF7514-1E00-49F0-9C77-B27C6ECD22A0}"/>
              </a:ext>
            </a:extLst>
          </p:cNvPr>
          <p:cNvSpPr>
            <a:spLocks noGrp="1"/>
          </p:cNvSpPr>
          <p:nvPr>
            <p:ph type="body" sz="quarter" idx="17" hasCustomPrompt="1"/>
          </p:nvPr>
        </p:nvSpPr>
        <p:spPr>
          <a:xfrm>
            <a:off x="364675" y="335827"/>
            <a:ext cx="11444737" cy="537034"/>
          </a:xfrm>
        </p:spPr>
        <p:txBody>
          <a:bodyPr wrap="square" bIns="288000">
            <a:spAutoFit/>
          </a:bodyPr>
          <a:lstStyle>
            <a:lvl1pPr>
              <a:defRPr sz="1600">
                <a:latin typeface="+mj-lt"/>
              </a:defRPr>
            </a:lvl1pPr>
          </a:lstStyle>
          <a:p>
            <a:pPr lvl="0"/>
            <a:r>
              <a:rPr lang="en-US"/>
              <a:t>Second level headline</a:t>
            </a:r>
          </a:p>
        </p:txBody>
      </p:sp>
      <p:sp>
        <p:nvSpPr>
          <p:cNvPr id="14" name="Title 1">
            <a:extLst>
              <a:ext uri="{FF2B5EF4-FFF2-40B4-BE49-F238E27FC236}">
                <a16:creationId xmlns:a16="http://schemas.microsoft.com/office/drawing/2014/main" id="{7593BB6A-BE64-406F-BE67-1B3825553AB6}"/>
              </a:ext>
            </a:extLst>
          </p:cNvPr>
          <p:cNvSpPr>
            <a:spLocks noGrp="1"/>
          </p:cNvSpPr>
          <p:nvPr>
            <p:ph type="title"/>
          </p:nvPr>
        </p:nvSpPr>
        <p:spPr>
          <a:xfrm>
            <a:off x="349199" y="835200"/>
            <a:ext cx="11460213" cy="498598"/>
          </a:xfrm>
        </p:spPr>
        <p:txBody>
          <a:bodyPr/>
          <a:lstStyle/>
          <a:p>
            <a:r>
              <a:rPr lang="en-US"/>
              <a:t>Click to edit Master title style</a:t>
            </a:r>
          </a:p>
        </p:txBody>
      </p:sp>
      <p:sp>
        <p:nvSpPr>
          <p:cNvPr id="15" name="Text Placeholder 1">
            <a:extLst>
              <a:ext uri="{FF2B5EF4-FFF2-40B4-BE49-F238E27FC236}">
                <a16:creationId xmlns:a16="http://schemas.microsoft.com/office/drawing/2014/main" id="{504CF7D9-EFB8-4A37-A642-999166ED5620}"/>
              </a:ext>
            </a:extLst>
          </p:cNvPr>
          <p:cNvSpPr>
            <a:spLocks noGrp="1"/>
          </p:cNvSpPr>
          <p:nvPr>
            <p:ph type="body" sz="quarter" idx="12"/>
          </p:nvPr>
        </p:nvSpPr>
        <p:spPr>
          <a:xfrm>
            <a:off x="379500" y="1717675"/>
            <a:ext cx="3560675" cy="2677161"/>
          </a:xfrm>
        </p:spPr>
        <p:txBody>
          <a:bodyPr/>
          <a:lstStyle>
            <a:lvl1pPr>
              <a:defRPr sz="1800">
                <a:solidFill>
                  <a:schemeClr val="accent1"/>
                </a:solidFill>
              </a:defRPr>
            </a:lvl1pPr>
            <a:lvl2pPr>
              <a:defRPr sz="14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2">
            <a:extLst>
              <a:ext uri="{FF2B5EF4-FFF2-40B4-BE49-F238E27FC236}">
                <a16:creationId xmlns:a16="http://schemas.microsoft.com/office/drawing/2014/main" id="{738D821D-15A2-40FC-9A48-4FAC1AC0CCAF}"/>
              </a:ext>
            </a:extLst>
          </p:cNvPr>
          <p:cNvSpPr>
            <a:spLocks noGrp="1"/>
          </p:cNvSpPr>
          <p:nvPr>
            <p:ph type="body" sz="quarter" idx="20"/>
          </p:nvPr>
        </p:nvSpPr>
        <p:spPr>
          <a:xfrm>
            <a:off x="4316413" y="1717675"/>
            <a:ext cx="3560675" cy="2677161"/>
          </a:xfrm>
        </p:spPr>
        <p:txBody>
          <a:bodyPr/>
          <a:lstStyle>
            <a:lvl1pPr>
              <a:defRPr sz="1800">
                <a:solidFill>
                  <a:schemeClr val="accent1"/>
                </a:solidFill>
              </a:defRPr>
            </a:lvl1pPr>
            <a:lvl2pPr>
              <a:defRPr sz="14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14395635-B990-49B9-9864-08687C5ECA5F}"/>
              </a:ext>
            </a:extLst>
          </p:cNvPr>
          <p:cNvSpPr>
            <a:spLocks noGrp="1"/>
          </p:cNvSpPr>
          <p:nvPr>
            <p:ph type="body" sz="quarter" idx="14"/>
          </p:nvPr>
        </p:nvSpPr>
        <p:spPr>
          <a:xfrm>
            <a:off x="8248737" y="1717675"/>
            <a:ext cx="3560675" cy="2677161"/>
          </a:xfrm>
        </p:spPr>
        <p:txBody>
          <a:bodyPr/>
          <a:lstStyle>
            <a:lvl1pPr>
              <a:defRPr sz="1800">
                <a:solidFill>
                  <a:schemeClr val="accent1"/>
                </a:solidFill>
              </a:defRPr>
            </a:lvl1pPr>
            <a:lvl2pPr>
              <a:defRPr sz="14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999430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lumns 2 - Lis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4F37AC32-79CA-48ED-91EB-9B7CFC05D50A}"/>
              </a:ext>
            </a:extLst>
          </p:cNvPr>
          <p:cNvSpPr>
            <a:spLocks noGrp="1"/>
          </p:cNvSpPr>
          <p:nvPr>
            <p:ph type="ftr" sz="quarter" idx="23"/>
          </p:nvPr>
        </p:nvSpPr>
        <p:spPr/>
        <p:txBody>
          <a:bodyPr/>
          <a:lstStyle/>
          <a:p>
            <a:r>
              <a:rPr lang="en-US"/>
              <a:t>Copyright © 2021 Accenture. All rights reserved.</a:t>
            </a:r>
          </a:p>
        </p:txBody>
      </p:sp>
      <p:sp>
        <p:nvSpPr>
          <p:cNvPr id="7" name="Slide Number Placeholder 6">
            <a:extLst>
              <a:ext uri="{FF2B5EF4-FFF2-40B4-BE49-F238E27FC236}">
                <a16:creationId xmlns:a16="http://schemas.microsoft.com/office/drawing/2014/main" id="{227BF698-2217-484B-ADFA-4532DEE1C2A1}"/>
              </a:ext>
            </a:extLst>
          </p:cNvPr>
          <p:cNvSpPr>
            <a:spLocks noGrp="1"/>
          </p:cNvSpPr>
          <p:nvPr>
            <p:ph type="sldNum" sz="quarter" idx="24"/>
          </p:nvPr>
        </p:nvSpPr>
        <p:spPr/>
        <p:txBody>
          <a:bodyPr/>
          <a:lstStyle/>
          <a:p>
            <a:fld id="{7F8EB60C-7CC2-49F0-B2EE-C81F067DE041}" type="slidenum">
              <a:rPr lang="en-US" smtClean="0"/>
              <a:pPr/>
              <a:t>‹#›</a:t>
            </a:fld>
            <a:endParaRPr lang="en-US"/>
          </a:p>
        </p:txBody>
      </p:sp>
      <p:sp>
        <p:nvSpPr>
          <p:cNvPr id="5" name="Title 4">
            <a:extLst>
              <a:ext uri="{FF2B5EF4-FFF2-40B4-BE49-F238E27FC236}">
                <a16:creationId xmlns:a16="http://schemas.microsoft.com/office/drawing/2014/main" id="{489F9A89-D6D3-4535-B846-00D763622E02}"/>
              </a:ext>
            </a:extLst>
          </p:cNvPr>
          <p:cNvSpPr>
            <a:spLocks noGrp="1"/>
          </p:cNvSpPr>
          <p:nvPr>
            <p:ph type="title"/>
          </p:nvPr>
        </p:nvSpPr>
        <p:spPr/>
        <p:txBody>
          <a:bodyPr/>
          <a:lstStyle/>
          <a:p>
            <a:r>
              <a:rPr lang="en-US"/>
              <a:t>Click to edit Master title style</a:t>
            </a:r>
            <a:endParaRPr lang="en-CA"/>
          </a:p>
        </p:txBody>
      </p:sp>
      <p:sp>
        <p:nvSpPr>
          <p:cNvPr id="19" name="Number 1">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64222" y="1641600"/>
            <a:ext cx="5541278"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3" name="Headline 1">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64222" y="2098800"/>
            <a:ext cx="5541278" cy="822960"/>
          </a:xfrm>
        </p:spPr>
        <p:txBody>
          <a:bodyPr anchor="t"/>
          <a:lstStyle>
            <a:lvl1pPr marL="0" indent="0">
              <a:lnSpc>
                <a:spcPct val="90000"/>
              </a:lnSpc>
              <a:spcAft>
                <a:spcPts val="0"/>
              </a:spcAft>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4" name="Content Placeholder 1">
            <a:extLst>
              <a:ext uri="{FF2B5EF4-FFF2-40B4-BE49-F238E27FC236}">
                <a16:creationId xmlns:a16="http://schemas.microsoft.com/office/drawing/2014/main" id="{02BA4C27-1C65-4465-A8B1-ACE92701B4D0}"/>
              </a:ext>
            </a:extLst>
          </p:cNvPr>
          <p:cNvSpPr>
            <a:spLocks noGrp="1"/>
          </p:cNvSpPr>
          <p:nvPr>
            <p:ph sz="half" idx="2" hasCustomPrompt="1"/>
          </p:nvPr>
        </p:nvSpPr>
        <p:spPr>
          <a:xfrm>
            <a:off x="364222" y="3108960"/>
            <a:ext cx="5541278" cy="2936240"/>
          </a:xfrm>
        </p:spPr>
        <p:txBody>
          <a:bodyPr/>
          <a:lstStyle>
            <a:lvl1pPr>
              <a:spcBef>
                <a:spcPts val="0"/>
              </a:spcBef>
              <a:spcAft>
                <a:spcPts val="600"/>
              </a:spcAft>
              <a:defRPr sz="1800">
                <a:latin typeface="+mn-lt"/>
              </a:defRPr>
            </a:lvl1pPr>
            <a:lvl2pPr marL="180000" indent="-180000">
              <a:spcBef>
                <a:spcPts val="0"/>
              </a:spcBef>
              <a:spcAft>
                <a:spcPts val="600"/>
              </a:spcAft>
              <a:buFont typeface="Arial" panose="020B0604020202020204" pitchFamily="34" charset="0"/>
              <a:buChar char="•"/>
              <a:defRPr sz="1800"/>
            </a:lvl2pPr>
            <a:lvl3pPr marL="360000" indent="-180000">
              <a:spcBef>
                <a:spcPts val="0"/>
              </a:spcBef>
              <a:spcAft>
                <a:spcPts val="600"/>
              </a:spcAft>
              <a:buFont typeface="Graphik" panose="020B0503030202060203" pitchFamily="34" charset="0"/>
              <a:buChar char="–"/>
              <a:defRPr sz="1800"/>
            </a:lvl3pPr>
            <a:lvl4pPr marL="540000">
              <a:spcBef>
                <a:spcPts val="0"/>
              </a:spcBef>
              <a:spcAft>
                <a:spcPts val="600"/>
              </a:spcAft>
              <a:buFont typeface="Arial" panose="020B0604020202020204" pitchFamily="34" charset="0"/>
              <a:buChar char="•"/>
              <a:defRPr sz="1600"/>
            </a:lvl4pPr>
            <a:lvl5pPr>
              <a:spcBef>
                <a:spcPts val="0"/>
              </a:spcBef>
              <a:spcAft>
                <a:spcPts val="600"/>
              </a:spcAft>
              <a:defRPr sz="1600"/>
            </a:lvl5pPr>
            <a:lvl6pPr>
              <a:spcBef>
                <a:spcPts val="0"/>
              </a:spcBef>
              <a:spcAft>
                <a:spcPts val="600"/>
              </a:spcAft>
              <a:defRPr sz="1200"/>
            </a:lvl6pPr>
          </a:lstStyle>
          <a:p>
            <a:pPr lvl="0"/>
            <a:r>
              <a:rPr lang="en-US"/>
              <a:t>Place text here</a:t>
            </a:r>
          </a:p>
          <a:p>
            <a:pPr lvl="1"/>
            <a:r>
              <a:rPr lang="en-US"/>
              <a:t>Second level</a:t>
            </a:r>
          </a:p>
          <a:p>
            <a:pPr lvl="2"/>
            <a:r>
              <a:rPr lang="en-US"/>
              <a:t>Third level</a:t>
            </a:r>
          </a:p>
          <a:p>
            <a:pPr lvl="3"/>
            <a:r>
              <a:rPr lang="en-US"/>
              <a:t>Fourth level</a:t>
            </a:r>
          </a:p>
        </p:txBody>
      </p:sp>
      <p:sp>
        <p:nvSpPr>
          <p:cNvPr id="24" name="Numb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6268135" y="1641600"/>
            <a:ext cx="5541278"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2" name="Headline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6268135" y="2098800"/>
            <a:ext cx="5541278" cy="822960"/>
          </a:xfrm>
        </p:spPr>
        <p:txBody>
          <a:bodyPr anchor="t"/>
          <a:lstStyle>
            <a:lvl1pPr marL="0" indent="0">
              <a:lnSpc>
                <a:spcPct val="90000"/>
              </a:lnSpc>
              <a:spcAft>
                <a:spcPts val="0"/>
              </a:spcAft>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9" name="Content Placeholder 2">
            <a:extLst>
              <a:ext uri="{FF2B5EF4-FFF2-40B4-BE49-F238E27FC236}">
                <a16:creationId xmlns:a16="http://schemas.microsoft.com/office/drawing/2014/main" id="{1117192B-F3CA-4858-9D81-6293F638D024}"/>
              </a:ext>
            </a:extLst>
          </p:cNvPr>
          <p:cNvSpPr>
            <a:spLocks noGrp="1"/>
          </p:cNvSpPr>
          <p:nvPr>
            <p:ph sz="half" idx="22" hasCustomPrompt="1"/>
          </p:nvPr>
        </p:nvSpPr>
        <p:spPr>
          <a:xfrm>
            <a:off x="6268135" y="3108960"/>
            <a:ext cx="5541278" cy="2936240"/>
          </a:xfrm>
        </p:spPr>
        <p:txBody>
          <a:bodyPr/>
          <a:lstStyle>
            <a:lvl1pPr>
              <a:spcBef>
                <a:spcPts val="0"/>
              </a:spcBef>
              <a:spcAft>
                <a:spcPts val="600"/>
              </a:spcAft>
              <a:defRPr sz="1800">
                <a:latin typeface="+mn-lt"/>
              </a:defRPr>
            </a:lvl1pPr>
            <a:lvl2pPr marL="180000" indent="-180000">
              <a:spcBef>
                <a:spcPts val="0"/>
              </a:spcBef>
              <a:spcAft>
                <a:spcPts val="600"/>
              </a:spcAft>
              <a:buFont typeface="Arial" panose="020B0604020202020204" pitchFamily="34" charset="0"/>
              <a:buChar char="•"/>
              <a:defRPr sz="1800"/>
            </a:lvl2pPr>
            <a:lvl3pPr marL="360000" indent="-180000">
              <a:spcBef>
                <a:spcPts val="0"/>
              </a:spcBef>
              <a:spcAft>
                <a:spcPts val="600"/>
              </a:spcAft>
              <a:buFont typeface="Graphik" panose="020B0503030202060203" pitchFamily="34" charset="0"/>
              <a:buChar char="–"/>
              <a:defRPr sz="1800"/>
            </a:lvl3pPr>
            <a:lvl4pPr marL="540000">
              <a:spcBef>
                <a:spcPts val="0"/>
              </a:spcBef>
              <a:spcAft>
                <a:spcPts val="600"/>
              </a:spcAft>
              <a:buFont typeface="Arial" panose="020B0604020202020204" pitchFamily="34" charset="0"/>
              <a:buChar char="•"/>
              <a:defRPr sz="1600"/>
            </a:lvl4pPr>
            <a:lvl5pPr>
              <a:spcBef>
                <a:spcPts val="0"/>
              </a:spcBef>
              <a:spcAft>
                <a:spcPts val="600"/>
              </a:spcAft>
              <a:defRPr sz="1600"/>
            </a:lvl5pPr>
            <a:lvl6pPr>
              <a:spcBef>
                <a:spcPts val="0"/>
              </a:spcBef>
              <a:spcAft>
                <a:spcPts val="600"/>
              </a:spcAft>
              <a:defRPr sz="1200"/>
            </a:lvl6pPr>
          </a:lstStyle>
          <a:p>
            <a:pPr lvl="0"/>
            <a:r>
              <a:rPr lang="en-US"/>
              <a:t>Place text here</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229369920"/>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lumns 3 - Lis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66F22271-1845-45A9-B898-6E4488B9A6D7}"/>
              </a:ext>
            </a:extLst>
          </p:cNvPr>
          <p:cNvSpPr>
            <a:spLocks noGrp="1"/>
          </p:cNvSpPr>
          <p:nvPr>
            <p:ph type="ftr" sz="quarter" idx="27"/>
          </p:nvPr>
        </p:nvSpPr>
        <p:spPr/>
        <p:txBody>
          <a:bodyPr/>
          <a:lstStyle/>
          <a:p>
            <a:r>
              <a:rPr lang="en-US"/>
              <a:t>Copyright © 2021 Accenture. All rights reserved.</a:t>
            </a:r>
          </a:p>
        </p:txBody>
      </p:sp>
      <p:sp>
        <p:nvSpPr>
          <p:cNvPr id="7" name="Slide Number Placeholder 6">
            <a:extLst>
              <a:ext uri="{FF2B5EF4-FFF2-40B4-BE49-F238E27FC236}">
                <a16:creationId xmlns:a16="http://schemas.microsoft.com/office/drawing/2014/main" id="{C2B22342-B178-404F-A1DA-4EBFF5330D34}"/>
              </a:ext>
            </a:extLst>
          </p:cNvPr>
          <p:cNvSpPr>
            <a:spLocks noGrp="1"/>
          </p:cNvSpPr>
          <p:nvPr>
            <p:ph type="sldNum" sz="quarter" idx="28"/>
          </p:nvPr>
        </p:nvSpPr>
        <p:spPr/>
        <p:txBody>
          <a:bodyPr/>
          <a:lstStyle/>
          <a:p>
            <a:fld id="{7F8EB60C-7CC2-49F0-B2EE-C81F067DE041}" type="slidenum">
              <a:rPr lang="en-US" smtClean="0"/>
              <a:pPr/>
              <a:t>‹#›</a:t>
            </a:fld>
            <a:endParaRPr lang="en-US"/>
          </a:p>
        </p:txBody>
      </p:sp>
      <p:sp>
        <p:nvSpPr>
          <p:cNvPr id="5" name="Title 4">
            <a:extLst>
              <a:ext uri="{FF2B5EF4-FFF2-40B4-BE49-F238E27FC236}">
                <a16:creationId xmlns:a16="http://schemas.microsoft.com/office/drawing/2014/main" id="{BC7313F2-E3E3-4119-AC52-AF97766F10CA}"/>
              </a:ext>
            </a:extLst>
          </p:cNvPr>
          <p:cNvSpPr>
            <a:spLocks noGrp="1"/>
          </p:cNvSpPr>
          <p:nvPr>
            <p:ph type="title"/>
          </p:nvPr>
        </p:nvSpPr>
        <p:spPr/>
        <p:txBody>
          <a:bodyPr/>
          <a:lstStyle/>
          <a:p>
            <a:r>
              <a:rPr lang="en-US"/>
              <a:t>Click to edit Master title style</a:t>
            </a:r>
            <a:endParaRPr lang="en-CA"/>
          </a:p>
        </p:txBody>
      </p:sp>
      <p:sp>
        <p:nvSpPr>
          <p:cNvPr id="19" name="Number 1">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64221" y="1641600"/>
            <a:ext cx="3575953"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3" name="Headline 1">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64221" y="2098800"/>
            <a:ext cx="3575953" cy="822960"/>
          </a:xfrm>
        </p:spPr>
        <p:txBody>
          <a:bodyPr anchor="t"/>
          <a:lstStyle>
            <a:lvl1pPr marL="0" indent="0">
              <a:lnSpc>
                <a:spcPct val="90000"/>
              </a:lnSpc>
              <a:spcAft>
                <a:spcPts val="0"/>
              </a:spcAft>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12" name="Content Placeholder 1">
            <a:extLst>
              <a:ext uri="{FF2B5EF4-FFF2-40B4-BE49-F238E27FC236}">
                <a16:creationId xmlns:a16="http://schemas.microsoft.com/office/drawing/2014/main" id="{30E672F4-3057-4DB9-980D-F2E25C1C5D24}"/>
              </a:ext>
            </a:extLst>
          </p:cNvPr>
          <p:cNvSpPr>
            <a:spLocks noGrp="1"/>
          </p:cNvSpPr>
          <p:nvPr>
            <p:ph sz="half" idx="2" hasCustomPrompt="1"/>
          </p:nvPr>
        </p:nvSpPr>
        <p:spPr>
          <a:xfrm>
            <a:off x="364221" y="3108960"/>
            <a:ext cx="3575953" cy="2936240"/>
          </a:xfrm>
        </p:spPr>
        <p:txBody>
          <a:bodyPr/>
          <a:lstStyle>
            <a:lvl1pPr>
              <a:spcBef>
                <a:spcPts val="0"/>
              </a:spcBef>
              <a:spcAft>
                <a:spcPts val="600"/>
              </a:spcAft>
              <a:defRPr sz="1800">
                <a:latin typeface="+mn-lt"/>
              </a:defRPr>
            </a:lvl1pPr>
            <a:lvl2pPr marL="180000" indent="-180000">
              <a:spcBef>
                <a:spcPts val="0"/>
              </a:spcBef>
              <a:spcAft>
                <a:spcPts val="600"/>
              </a:spcAft>
              <a:buFont typeface="Arial" panose="020B0604020202020204" pitchFamily="34" charset="0"/>
              <a:buChar char="•"/>
              <a:defRPr sz="1800"/>
            </a:lvl2pPr>
            <a:lvl3pPr marL="360000" indent="-180000">
              <a:spcBef>
                <a:spcPts val="0"/>
              </a:spcBef>
              <a:spcAft>
                <a:spcPts val="600"/>
              </a:spcAft>
              <a:buFont typeface="Graphik" panose="020B0503030202060203" pitchFamily="34" charset="0"/>
              <a:buChar char="–"/>
              <a:defRPr sz="1800"/>
            </a:lvl3pPr>
            <a:lvl4pPr marL="540000">
              <a:spcBef>
                <a:spcPts val="0"/>
              </a:spcBef>
              <a:spcAft>
                <a:spcPts val="600"/>
              </a:spcAft>
              <a:buFont typeface="Arial" panose="020B0604020202020204" pitchFamily="34" charset="0"/>
              <a:buChar char="•"/>
              <a:defRPr sz="1600"/>
            </a:lvl4pPr>
            <a:lvl5pPr>
              <a:spcBef>
                <a:spcPts val="0"/>
              </a:spcBef>
              <a:spcAft>
                <a:spcPts val="600"/>
              </a:spcAft>
              <a:defRPr sz="1600"/>
            </a:lvl5pPr>
            <a:lvl6pPr>
              <a:spcBef>
                <a:spcPts val="0"/>
              </a:spcBef>
              <a:spcAft>
                <a:spcPts val="600"/>
              </a:spcAft>
              <a:defRPr sz="1200"/>
            </a:lvl6pPr>
          </a:lstStyle>
          <a:p>
            <a:pPr lvl="0"/>
            <a:r>
              <a:rPr lang="en-US"/>
              <a:t>Place text here</a:t>
            </a:r>
          </a:p>
          <a:p>
            <a:pPr lvl="1"/>
            <a:r>
              <a:rPr lang="en-US"/>
              <a:t>Second level</a:t>
            </a:r>
          </a:p>
          <a:p>
            <a:pPr lvl="2"/>
            <a:r>
              <a:rPr lang="en-US"/>
              <a:t>Third level</a:t>
            </a:r>
          </a:p>
          <a:p>
            <a:pPr lvl="3"/>
            <a:r>
              <a:rPr lang="en-US"/>
              <a:t>Fourth level</a:t>
            </a:r>
          </a:p>
        </p:txBody>
      </p:sp>
      <p:sp>
        <p:nvSpPr>
          <p:cNvPr id="24" name="Numb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301221" y="1641600"/>
            <a:ext cx="3575953"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2" name="Headline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301221" y="2098800"/>
            <a:ext cx="3575953" cy="822960"/>
          </a:xfrm>
        </p:spPr>
        <p:txBody>
          <a:bodyPr anchor="t"/>
          <a:lstStyle>
            <a:lvl1pPr marL="0" indent="0">
              <a:lnSpc>
                <a:spcPct val="90000"/>
              </a:lnSpc>
              <a:spcAft>
                <a:spcPts val="0"/>
              </a:spcAft>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13" name="Content Placeholder 2">
            <a:extLst>
              <a:ext uri="{FF2B5EF4-FFF2-40B4-BE49-F238E27FC236}">
                <a16:creationId xmlns:a16="http://schemas.microsoft.com/office/drawing/2014/main" id="{DF92E6CB-F3FA-4469-A131-252F961AFACC}"/>
              </a:ext>
            </a:extLst>
          </p:cNvPr>
          <p:cNvSpPr>
            <a:spLocks noGrp="1"/>
          </p:cNvSpPr>
          <p:nvPr>
            <p:ph sz="half" idx="25" hasCustomPrompt="1"/>
          </p:nvPr>
        </p:nvSpPr>
        <p:spPr>
          <a:xfrm>
            <a:off x="4301221" y="3108960"/>
            <a:ext cx="3575953" cy="2936240"/>
          </a:xfrm>
        </p:spPr>
        <p:txBody>
          <a:bodyPr/>
          <a:lstStyle>
            <a:lvl1pPr>
              <a:spcBef>
                <a:spcPts val="0"/>
              </a:spcBef>
              <a:spcAft>
                <a:spcPts val="600"/>
              </a:spcAft>
              <a:defRPr sz="1800">
                <a:latin typeface="+mn-lt"/>
              </a:defRPr>
            </a:lvl1pPr>
            <a:lvl2pPr marL="180000" indent="-180000">
              <a:spcBef>
                <a:spcPts val="0"/>
              </a:spcBef>
              <a:spcAft>
                <a:spcPts val="600"/>
              </a:spcAft>
              <a:buFont typeface="Arial" panose="020B0604020202020204" pitchFamily="34" charset="0"/>
              <a:buChar char="•"/>
              <a:defRPr sz="1800"/>
            </a:lvl2pPr>
            <a:lvl3pPr marL="360000" indent="-180000">
              <a:spcBef>
                <a:spcPts val="0"/>
              </a:spcBef>
              <a:spcAft>
                <a:spcPts val="600"/>
              </a:spcAft>
              <a:buFont typeface="Graphik" panose="020B0503030202060203" pitchFamily="34" charset="0"/>
              <a:buChar char="–"/>
              <a:defRPr sz="1800"/>
            </a:lvl3pPr>
            <a:lvl4pPr marL="540000">
              <a:spcBef>
                <a:spcPts val="0"/>
              </a:spcBef>
              <a:spcAft>
                <a:spcPts val="600"/>
              </a:spcAft>
              <a:buFont typeface="Arial" panose="020B0604020202020204" pitchFamily="34" charset="0"/>
              <a:buChar char="•"/>
              <a:defRPr sz="1600"/>
            </a:lvl4pPr>
            <a:lvl5pPr>
              <a:spcBef>
                <a:spcPts val="0"/>
              </a:spcBef>
              <a:spcAft>
                <a:spcPts val="600"/>
              </a:spcAft>
              <a:defRPr sz="1600"/>
            </a:lvl5pPr>
            <a:lvl6pPr>
              <a:spcBef>
                <a:spcPts val="0"/>
              </a:spcBef>
              <a:spcAft>
                <a:spcPts val="600"/>
              </a:spcAft>
              <a:defRPr sz="1200"/>
            </a:lvl6pPr>
          </a:lstStyle>
          <a:p>
            <a:pPr lvl="0"/>
            <a:r>
              <a:rPr lang="en-US"/>
              <a:t>Place text here</a:t>
            </a:r>
          </a:p>
          <a:p>
            <a:pPr lvl="1"/>
            <a:r>
              <a:rPr lang="en-US"/>
              <a:t>Second level</a:t>
            </a:r>
          </a:p>
          <a:p>
            <a:pPr lvl="2"/>
            <a:r>
              <a:rPr lang="en-US"/>
              <a:t>Third level</a:t>
            </a:r>
          </a:p>
          <a:p>
            <a:pPr lvl="3"/>
            <a:r>
              <a:rPr lang="en-US"/>
              <a:t>Fourth level</a:t>
            </a:r>
          </a:p>
        </p:txBody>
      </p:sp>
      <p:sp>
        <p:nvSpPr>
          <p:cNvPr id="27" name="Number 3">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8238221" y="1641600"/>
            <a:ext cx="3575953"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5" name="Headline 3">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8238221" y="2098800"/>
            <a:ext cx="3575953" cy="822960"/>
          </a:xfrm>
        </p:spPr>
        <p:txBody>
          <a:bodyPr anchor="t"/>
          <a:lstStyle>
            <a:lvl1pPr marL="0" indent="0">
              <a:lnSpc>
                <a:spcPct val="90000"/>
              </a:lnSpc>
              <a:spcAft>
                <a:spcPts val="0"/>
              </a:spcAft>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14" name="Content Placeholder 3">
            <a:extLst>
              <a:ext uri="{FF2B5EF4-FFF2-40B4-BE49-F238E27FC236}">
                <a16:creationId xmlns:a16="http://schemas.microsoft.com/office/drawing/2014/main" id="{14AE0E42-06C3-482F-AF26-DCB8B792E756}"/>
              </a:ext>
            </a:extLst>
          </p:cNvPr>
          <p:cNvSpPr>
            <a:spLocks noGrp="1"/>
          </p:cNvSpPr>
          <p:nvPr>
            <p:ph sz="half" idx="26" hasCustomPrompt="1"/>
          </p:nvPr>
        </p:nvSpPr>
        <p:spPr>
          <a:xfrm>
            <a:off x="8238221" y="3108960"/>
            <a:ext cx="3575953" cy="2936240"/>
          </a:xfrm>
        </p:spPr>
        <p:txBody>
          <a:bodyPr/>
          <a:lstStyle>
            <a:lvl1pPr>
              <a:spcBef>
                <a:spcPts val="0"/>
              </a:spcBef>
              <a:spcAft>
                <a:spcPts val="600"/>
              </a:spcAft>
              <a:defRPr sz="1800">
                <a:latin typeface="+mn-lt"/>
              </a:defRPr>
            </a:lvl1pPr>
            <a:lvl2pPr marL="180000" indent="-180000">
              <a:spcBef>
                <a:spcPts val="0"/>
              </a:spcBef>
              <a:spcAft>
                <a:spcPts val="600"/>
              </a:spcAft>
              <a:buFont typeface="Arial" panose="020B0604020202020204" pitchFamily="34" charset="0"/>
              <a:buChar char="•"/>
              <a:defRPr sz="1800"/>
            </a:lvl2pPr>
            <a:lvl3pPr marL="360000" indent="-180000">
              <a:spcBef>
                <a:spcPts val="0"/>
              </a:spcBef>
              <a:spcAft>
                <a:spcPts val="600"/>
              </a:spcAft>
              <a:buFont typeface="Graphik" panose="020B0503030202060203" pitchFamily="34" charset="0"/>
              <a:buChar char="–"/>
              <a:defRPr sz="1800"/>
            </a:lvl3pPr>
            <a:lvl4pPr marL="540000">
              <a:spcBef>
                <a:spcPts val="0"/>
              </a:spcBef>
              <a:spcAft>
                <a:spcPts val="600"/>
              </a:spcAft>
              <a:buFont typeface="Arial" panose="020B0604020202020204" pitchFamily="34" charset="0"/>
              <a:buChar char="•"/>
              <a:defRPr sz="1600"/>
            </a:lvl4pPr>
            <a:lvl5pPr>
              <a:spcBef>
                <a:spcPts val="0"/>
              </a:spcBef>
              <a:spcAft>
                <a:spcPts val="600"/>
              </a:spcAft>
              <a:defRPr sz="1600"/>
            </a:lvl5pPr>
            <a:lvl6pPr>
              <a:spcBef>
                <a:spcPts val="0"/>
              </a:spcBef>
              <a:spcAft>
                <a:spcPts val="600"/>
              </a:spcAft>
              <a:defRPr sz="1200"/>
            </a:lvl6pPr>
          </a:lstStyle>
          <a:p>
            <a:pPr lvl="0"/>
            <a:r>
              <a:rPr lang="en-US"/>
              <a:t>Place text here</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65291169"/>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lumns 4 - Lis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33E7D85-BAA2-492D-B772-142FB8A38FE2}"/>
              </a:ext>
            </a:extLst>
          </p:cNvPr>
          <p:cNvSpPr>
            <a:spLocks noGrp="1"/>
          </p:cNvSpPr>
          <p:nvPr>
            <p:ph type="ftr" sz="quarter" idx="31"/>
          </p:nvPr>
        </p:nvSpPr>
        <p:spPr/>
        <p:txBody>
          <a:bodyPr/>
          <a:lstStyle/>
          <a:p>
            <a:r>
              <a:rPr lang="en-US"/>
              <a:t>Copyright © 2021 Accenture. All rights reserved.</a:t>
            </a:r>
          </a:p>
        </p:txBody>
      </p:sp>
      <p:sp>
        <p:nvSpPr>
          <p:cNvPr id="6" name="Slide Number Placeholder 5">
            <a:extLst>
              <a:ext uri="{FF2B5EF4-FFF2-40B4-BE49-F238E27FC236}">
                <a16:creationId xmlns:a16="http://schemas.microsoft.com/office/drawing/2014/main" id="{0A1ED3DF-AD70-4BB8-B79E-E988D88A7F15}"/>
              </a:ext>
            </a:extLst>
          </p:cNvPr>
          <p:cNvSpPr>
            <a:spLocks noGrp="1"/>
          </p:cNvSpPr>
          <p:nvPr>
            <p:ph type="sldNum" sz="quarter" idx="32"/>
          </p:nvPr>
        </p:nvSpPr>
        <p:spPr/>
        <p:txBody>
          <a:bodyPr/>
          <a:lstStyle/>
          <a:p>
            <a:fld id="{7F8EB60C-7CC2-49F0-B2EE-C81F067DE041}" type="slidenum">
              <a:rPr lang="en-US" smtClean="0"/>
              <a:pPr/>
              <a:t>‹#›</a:t>
            </a:fld>
            <a:endParaRPr lang="en-US"/>
          </a:p>
        </p:txBody>
      </p:sp>
      <p:sp>
        <p:nvSpPr>
          <p:cNvPr id="4" name="Title 3">
            <a:extLst>
              <a:ext uri="{FF2B5EF4-FFF2-40B4-BE49-F238E27FC236}">
                <a16:creationId xmlns:a16="http://schemas.microsoft.com/office/drawing/2014/main" id="{84A6AE9B-30CF-4118-B029-1D29B09F6BA5}"/>
              </a:ext>
            </a:extLst>
          </p:cNvPr>
          <p:cNvSpPr>
            <a:spLocks noGrp="1"/>
          </p:cNvSpPr>
          <p:nvPr>
            <p:ph type="title"/>
          </p:nvPr>
        </p:nvSpPr>
        <p:spPr/>
        <p:txBody>
          <a:bodyPr/>
          <a:lstStyle/>
          <a:p>
            <a:r>
              <a:rPr lang="en-US"/>
              <a:t>Click to edit Master title style</a:t>
            </a:r>
            <a:endParaRPr lang="en-CA"/>
          </a:p>
        </p:txBody>
      </p:sp>
      <p:sp>
        <p:nvSpPr>
          <p:cNvPr id="19" name="Number 1">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68888" y="1643149"/>
            <a:ext cx="2582267"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3" name="Headline 1">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68888" y="2100349"/>
            <a:ext cx="2582267" cy="822960"/>
          </a:xfrm>
        </p:spPr>
        <p:txBody>
          <a:bodyPr anchor="t"/>
          <a:lstStyle>
            <a:lvl1pPr marL="0" indent="0">
              <a:lnSpc>
                <a:spcPct val="90000"/>
              </a:lnSpc>
              <a:spcAft>
                <a:spcPts val="0"/>
              </a:spcAft>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15" name="Content Placeholder 1">
            <a:extLst>
              <a:ext uri="{FF2B5EF4-FFF2-40B4-BE49-F238E27FC236}">
                <a16:creationId xmlns:a16="http://schemas.microsoft.com/office/drawing/2014/main" id="{D0B33B1B-BAA4-4E71-82C2-72D9C96D6441}"/>
              </a:ext>
            </a:extLst>
          </p:cNvPr>
          <p:cNvSpPr>
            <a:spLocks noGrp="1"/>
          </p:cNvSpPr>
          <p:nvPr>
            <p:ph sz="half" idx="2" hasCustomPrompt="1"/>
          </p:nvPr>
        </p:nvSpPr>
        <p:spPr>
          <a:xfrm>
            <a:off x="368888" y="3105785"/>
            <a:ext cx="2583862" cy="2936240"/>
          </a:xfrm>
        </p:spPr>
        <p:txBody>
          <a:bodyPr/>
          <a:lstStyle>
            <a:lvl1pPr>
              <a:spcBef>
                <a:spcPts val="0"/>
              </a:spcBef>
              <a:spcAft>
                <a:spcPts val="600"/>
              </a:spcAft>
              <a:defRPr sz="1800">
                <a:latin typeface="+mn-lt"/>
              </a:defRPr>
            </a:lvl1pPr>
            <a:lvl2pPr marL="180000" indent="-180000">
              <a:spcBef>
                <a:spcPts val="0"/>
              </a:spcBef>
              <a:spcAft>
                <a:spcPts val="600"/>
              </a:spcAft>
              <a:buFont typeface="Arial" panose="020B0604020202020204" pitchFamily="34" charset="0"/>
              <a:buChar char="•"/>
              <a:defRPr sz="1800"/>
            </a:lvl2pPr>
            <a:lvl3pPr marL="360000" indent="-180000">
              <a:spcBef>
                <a:spcPts val="0"/>
              </a:spcBef>
              <a:spcAft>
                <a:spcPts val="600"/>
              </a:spcAft>
              <a:buFont typeface="Graphik" panose="020B0503030202060203" pitchFamily="34" charset="0"/>
              <a:buChar char="–"/>
              <a:defRPr sz="1800"/>
            </a:lvl3pPr>
            <a:lvl4pPr marL="540000">
              <a:spcBef>
                <a:spcPts val="0"/>
              </a:spcBef>
              <a:spcAft>
                <a:spcPts val="600"/>
              </a:spcAft>
              <a:buFont typeface="Arial" panose="020B0604020202020204" pitchFamily="34" charset="0"/>
              <a:buChar char="•"/>
              <a:defRPr sz="1600"/>
            </a:lvl4pPr>
            <a:lvl5pPr>
              <a:spcBef>
                <a:spcPts val="0"/>
              </a:spcBef>
              <a:spcAft>
                <a:spcPts val="600"/>
              </a:spcAft>
              <a:defRPr sz="1600"/>
            </a:lvl5pPr>
            <a:lvl6pPr>
              <a:spcBef>
                <a:spcPts val="0"/>
              </a:spcBef>
              <a:spcAft>
                <a:spcPts val="600"/>
              </a:spcAft>
              <a:defRPr sz="1200"/>
            </a:lvl6pPr>
          </a:lstStyle>
          <a:p>
            <a:pPr lvl="0"/>
            <a:r>
              <a:rPr lang="en-US"/>
              <a:t>Place text here</a:t>
            </a:r>
          </a:p>
          <a:p>
            <a:pPr lvl="1"/>
            <a:r>
              <a:rPr lang="en-US"/>
              <a:t>Second level</a:t>
            </a:r>
          </a:p>
          <a:p>
            <a:pPr lvl="2"/>
            <a:r>
              <a:rPr lang="en-US"/>
              <a:t>Third level</a:t>
            </a:r>
          </a:p>
          <a:p>
            <a:pPr lvl="3"/>
            <a:r>
              <a:rPr lang="en-US"/>
              <a:t>Fourth level</a:t>
            </a:r>
          </a:p>
        </p:txBody>
      </p:sp>
      <p:sp>
        <p:nvSpPr>
          <p:cNvPr id="24" name="Numb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3321638" y="1643149"/>
            <a:ext cx="2582268"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2" name="Headline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3321638" y="2100349"/>
            <a:ext cx="2582268" cy="822960"/>
          </a:xfrm>
        </p:spPr>
        <p:txBody>
          <a:bodyPr anchor="t"/>
          <a:lstStyle>
            <a:lvl1pPr marL="0" indent="0">
              <a:lnSpc>
                <a:spcPct val="90000"/>
              </a:lnSpc>
              <a:spcAft>
                <a:spcPts val="0"/>
              </a:spcAft>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20" name="Content Placeholder 2">
            <a:extLst>
              <a:ext uri="{FF2B5EF4-FFF2-40B4-BE49-F238E27FC236}">
                <a16:creationId xmlns:a16="http://schemas.microsoft.com/office/drawing/2014/main" id="{2DAE3403-A122-4966-A706-923A2B22BC35}"/>
              </a:ext>
            </a:extLst>
          </p:cNvPr>
          <p:cNvSpPr>
            <a:spLocks noGrp="1"/>
          </p:cNvSpPr>
          <p:nvPr>
            <p:ph sz="half" idx="28" hasCustomPrompt="1"/>
          </p:nvPr>
        </p:nvSpPr>
        <p:spPr>
          <a:xfrm>
            <a:off x="3321638" y="3105785"/>
            <a:ext cx="2583862" cy="2936240"/>
          </a:xfrm>
        </p:spPr>
        <p:txBody>
          <a:bodyPr/>
          <a:lstStyle>
            <a:lvl1pPr>
              <a:spcBef>
                <a:spcPts val="0"/>
              </a:spcBef>
              <a:spcAft>
                <a:spcPts val="600"/>
              </a:spcAft>
              <a:defRPr sz="1800">
                <a:latin typeface="+mn-lt"/>
              </a:defRPr>
            </a:lvl1pPr>
            <a:lvl2pPr marL="180000" indent="-180000">
              <a:spcBef>
                <a:spcPts val="0"/>
              </a:spcBef>
              <a:spcAft>
                <a:spcPts val="600"/>
              </a:spcAft>
              <a:buFont typeface="Arial" panose="020B0604020202020204" pitchFamily="34" charset="0"/>
              <a:buChar char="•"/>
              <a:defRPr sz="1800"/>
            </a:lvl2pPr>
            <a:lvl3pPr marL="360000" indent="-180000">
              <a:spcBef>
                <a:spcPts val="0"/>
              </a:spcBef>
              <a:spcAft>
                <a:spcPts val="600"/>
              </a:spcAft>
              <a:buFont typeface="Graphik" panose="020B0503030202060203" pitchFamily="34" charset="0"/>
              <a:buChar char="–"/>
              <a:defRPr sz="1800"/>
            </a:lvl3pPr>
            <a:lvl4pPr marL="540000">
              <a:spcBef>
                <a:spcPts val="0"/>
              </a:spcBef>
              <a:spcAft>
                <a:spcPts val="600"/>
              </a:spcAft>
              <a:buFont typeface="Arial" panose="020B0604020202020204" pitchFamily="34" charset="0"/>
              <a:buChar char="•"/>
              <a:defRPr sz="1600"/>
            </a:lvl4pPr>
            <a:lvl5pPr>
              <a:spcBef>
                <a:spcPts val="0"/>
              </a:spcBef>
              <a:spcAft>
                <a:spcPts val="600"/>
              </a:spcAft>
              <a:defRPr sz="1600"/>
            </a:lvl5pPr>
            <a:lvl6pPr>
              <a:spcBef>
                <a:spcPts val="0"/>
              </a:spcBef>
              <a:spcAft>
                <a:spcPts val="600"/>
              </a:spcAft>
              <a:defRPr sz="1200"/>
            </a:lvl6pPr>
          </a:lstStyle>
          <a:p>
            <a:pPr lvl="0"/>
            <a:r>
              <a:rPr lang="en-US"/>
              <a:t>Place text here</a:t>
            </a:r>
          </a:p>
          <a:p>
            <a:pPr lvl="1"/>
            <a:r>
              <a:rPr lang="en-US"/>
              <a:t>Second level</a:t>
            </a:r>
          </a:p>
          <a:p>
            <a:pPr lvl="2"/>
            <a:r>
              <a:rPr lang="en-US"/>
              <a:t>Third level</a:t>
            </a:r>
          </a:p>
          <a:p>
            <a:pPr lvl="3"/>
            <a:r>
              <a:rPr lang="en-US"/>
              <a:t>Fourth level</a:t>
            </a:r>
          </a:p>
        </p:txBody>
      </p:sp>
      <p:sp>
        <p:nvSpPr>
          <p:cNvPr id="27" name="Number 3">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6274388" y="1643149"/>
            <a:ext cx="2582268"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5" name="Headline 3">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6274388" y="2100349"/>
            <a:ext cx="2582268" cy="822960"/>
          </a:xfrm>
        </p:spPr>
        <p:txBody>
          <a:bodyPr anchor="t"/>
          <a:lstStyle>
            <a:lvl1pPr marL="0" indent="0">
              <a:lnSpc>
                <a:spcPct val="90000"/>
              </a:lnSpc>
              <a:spcAft>
                <a:spcPts val="0"/>
              </a:spcAft>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23" name="Content Placeholder 3">
            <a:extLst>
              <a:ext uri="{FF2B5EF4-FFF2-40B4-BE49-F238E27FC236}">
                <a16:creationId xmlns:a16="http://schemas.microsoft.com/office/drawing/2014/main" id="{B9F24E36-6ED3-44D7-8BFD-EB0FCBC3474F}"/>
              </a:ext>
            </a:extLst>
          </p:cNvPr>
          <p:cNvSpPr>
            <a:spLocks noGrp="1"/>
          </p:cNvSpPr>
          <p:nvPr>
            <p:ph sz="half" idx="29" hasCustomPrompt="1"/>
          </p:nvPr>
        </p:nvSpPr>
        <p:spPr>
          <a:xfrm>
            <a:off x="6274388" y="3105785"/>
            <a:ext cx="2583862" cy="2936240"/>
          </a:xfrm>
        </p:spPr>
        <p:txBody>
          <a:bodyPr/>
          <a:lstStyle>
            <a:lvl1pPr>
              <a:spcBef>
                <a:spcPts val="0"/>
              </a:spcBef>
              <a:spcAft>
                <a:spcPts val="600"/>
              </a:spcAft>
              <a:defRPr sz="1800">
                <a:latin typeface="+mn-lt"/>
              </a:defRPr>
            </a:lvl1pPr>
            <a:lvl2pPr marL="180000" indent="-180000">
              <a:spcBef>
                <a:spcPts val="0"/>
              </a:spcBef>
              <a:spcAft>
                <a:spcPts val="600"/>
              </a:spcAft>
              <a:buFont typeface="Arial" panose="020B0604020202020204" pitchFamily="34" charset="0"/>
              <a:buChar char="•"/>
              <a:defRPr sz="1800"/>
            </a:lvl2pPr>
            <a:lvl3pPr marL="360000" indent="-180000">
              <a:spcBef>
                <a:spcPts val="0"/>
              </a:spcBef>
              <a:spcAft>
                <a:spcPts val="600"/>
              </a:spcAft>
              <a:buFont typeface="Graphik" panose="020B0503030202060203" pitchFamily="34" charset="0"/>
              <a:buChar char="–"/>
              <a:defRPr sz="1800"/>
            </a:lvl3pPr>
            <a:lvl4pPr marL="540000">
              <a:spcBef>
                <a:spcPts val="0"/>
              </a:spcBef>
              <a:spcAft>
                <a:spcPts val="600"/>
              </a:spcAft>
              <a:buFont typeface="Arial" panose="020B0604020202020204" pitchFamily="34" charset="0"/>
              <a:buChar char="•"/>
              <a:defRPr sz="1600"/>
            </a:lvl4pPr>
            <a:lvl5pPr>
              <a:spcBef>
                <a:spcPts val="0"/>
              </a:spcBef>
              <a:spcAft>
                <a:spcPts val="600"/>
              </a:spcAft>
              <a:defRPr sz="1600"/>
            </a:lvl5pPr>
            <a:lvl6pPr>
              <a:spcBef>
                <a:spcPts val="0"/>
              </a:spcBef>
              <a:spcAft>
                <a:spcPts val="600"/>
              </a:spcAft>
              <a:defRPr sz="1200"/>
            </a:lvl6pPr>
          </a:lstStyle>
          <a:p>
            <a:pPr lvl="0"/>
            <a:r>
              <a:rPr lang="en-US"/>
              <a:t>Place text here</a:t>
            </a:r>
          </a:p>
          <a:p>
            <a:pPr lvl="1"/>
            <a:r>
              <a:rPr lang="en-US"/>
              <a:t>Second level</a:t>
            </a:r>
          </a:p>
          <a:p>
            <a:pPr lvl="2"/>
            <a:r>
              <a:rPr lang="en-US"/>
              <a:t>Third level</a:t>
            </a:r>
          </a:p>
          <a:p>
            <a:pPr lvl="3"/>
            <a:r>
              <a:rPr lang="en-US"/>
              <a:t>Fourth level</a:t>
            </a:r>
          </a:p>
        </p:txBody>
      </p:sp>
      <p:sp>
        <p:nvSpPr>
          <p:cNvPr id="21" name="Number 4">
            <a:extLst>
              <a:ext uri="{FF2B5EF4-FFF2-40B4-BE49-F238E27FC236}">
                <a16:creationId xmlns:a16="http://schemas.microsoft.com/office/drawing/2014/main" id="{D6CB018D-34A3-4417-AE76-9BB3793F0332}"/>
              </a:ext>
            </a:extLst>
          </p:cNvPr>
          <p:cNvSpPr>
            <a:spLocks noGrp="1"/>
          </p:cNvSpPr>
          <p:nvPr>
            <p:ph type="body" idx="27" hasCustomPrompt="1"/>
          </p:nvPr>
        </p:nvSpPr>
        <p:spPr>
          <a:xfrm>
            <a:off x="9227138" y="1643149"/>
            <a:ext cx="2582268"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8" name="Headline 4">
            <a:extLst>
              <a:ext uri="{FF2B5EF4-FFF2-40B4-BE49-F238E27FC236}">
                <a16:creationId xmlns:a16="http://schemas.microsoft.com/office/drawing/2014/main" id="{6973701C-90E3-449B-A44A-0C66B0945601}"/>
              </a:ext>
            </a:extLst>
          </p:cNvPr>
          <p:cNvSpPr>
            <a:spLocks noGrp="1"/>
          </p:cNvSpPr>
          <p:nvPr>
            <p:ph type="body" idx="25" hasCustomPrompt="1"/>
          </p:nvPr>
        </p:nvSpPr>
        <p:spPr>
          <a:xfrm>
            <a:off x="9227138" y="2100349"/>
            <a:ext cx="2582268" cy="822960"/>
          </a:xfrm>
        </p:spPr>
        <p:txBody>
          <a:bodyPr anchor="t"/>
          <a:lstStyle>
            <a:lvl1pPr marL="0" indent="0">
              <a:lnSpc>
                <a:spcPct val="90000"/>
              </a:lnSpc>
              <a:spcAft>
                <a:spcPts val="0"/>
              </a:spcAft>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26" name="Content Placeholder 4">
            <a:extLst>
              <a:ext uri="{FF2B5EF4-FFF2-40B4-BE49-F238E27FC236}">
                <a16:creationId xmlns:a16="http://schemas.microsoft.com/office/drawing/2014/main" id="{888C9C97-67FA-45E9-9322-FA00CD74FBF3}"/>
              </a:ext>
            </a:extLst>
          </p:cNvPr>
          <p:cNvSpPr>
            <a:spLocks noGrp="1"/>
          </p:cNvSpPr>
          <p:nvPr>
            <p:ph sz="half" idx="30" hasCustomPrompt="1"/>
          </p:nvPr>
        </p:nvSpPr>
        <p:spPr>
          <a:xfrm>
            <a:off x="9227138" y="3105785"/>
            <a:ext cx="2583862" cy="2936240"/>
          </a:xfrm>
        </p:spPr>
        <p:txBody>
          <a:bodyPr/>
          <a:lstStyle>
            <a:lvl1pPr>
              <a:spcBef>
                <a:spcPts val="0"/>
              </a:spcBef>
              <a:spcAft>
                <a:spcPts val="600"/>
              </a:spcAft>
              <a:defRPr sz="1800">
                <a:latin typeface="+mn-lt"/>
              </a:defRPr>
            </a:lvl1pPr>
            <a:lvl2pPr marL="180000" indent="-180000">
              <a:spcBef>
                <a:spcPts val="0"/>
              </a:spcBef>
              <a:spcAft>
                <a:spcPts val="600"/>
              </a:spcAft>
              <a:buFont typeface="Arial" panose="020B0604020202020204" pitchFamily="34" charset="0"/>
              <a:buChar char="•"/>
              <a:defRPr sz="1800"/>
            </a:lvl2pPr>
            <a:lvl3pPr marL="360000" indent="-180000">
              <a:spcBef>
                <a:spcPts val="0"/>
              </a:spcBef>
              <a:spcAft>
                <a:spcPts val="600"/>
              </a:spcAft>
              <a:buFont typeface="Graphik" panose="020B0503030202060203" pitchFamily="34" charset="0"/>
              <a:buChar char="–"/>
              <a:defRPr sz="1800"/>
            </a:lvl3pPr>
            <a:lvl4pPr marL="540000">
              <a:spcBef>
                <a:spcPts val="0"/>
              </a:spcBef>
              <a:spcAft>
                <a:spcPts val="600"/>
              </a:spcAft>
              <a:buFont typeface="Arial" panose="020B0604020202020204" pitchFamily="34" charset="0"/>
              <a:buChar char="•"/>
              <a:defRPr sz="1600"/>
            </a:lvl4pPr>
            <a:lvl5pPr>
              <a:spcBef>
                <a:spcPts val="0"/>
              </a:spcBef>
              <a:spcAft>
                <a:spcPts val="600"/>
              </a:spcAft>
              <a:defRPr sz="1600"/>
            </a:lvl5pPr>
            <a:lvl6pPr>
              <a:spcBef>
                <a:spcPts val="0"/>
              </a:spcBef>
              <a:spcAft>
                <a:spcPts val="600"/>
              </a:spcAft>
              <a:defRPr sz="1200"/>
            </a:lvl6pPr>
          </a:lstStyle>
          <a:p>
            <a:pPr lvl="0"/>
            <a:r>
              <a:rPr lang="en-US"/>
              <a:t>Place text here</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982957885"/>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cons 5">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F753F37-D5C7-40FE-9854-20271FAA7926}"/>
              </a:ext>
            </a:extLst>
          </p:cNvPr>
          <p:cNvSpPr>
            <a:spLocks noGrp="1"/>
          </p:cNvSpPr>
          <p:nvPr>
            <p:ph type="ftr" sz="quarter" idx="28"/>
          </p:nvPr>
        </p:nvSpPr>
        <p:spPr/>
        <p:txBody>
          <a:bodyPr/>
          <a:lstStyle/>
          <a:p>
            <a:r>
              <a:rPr lang="en-US"/>
              <a:t>Copyright © 2021 Accenture. All rights reserved.</a:t>
            </a:r>
          </a:p>
        </p:txBody>
      </p:sp>
      <p:sp>
        <p:nvSpPr>
          <p:cNvPr id="5" name="Slide Number Placeholder 4">
            <a:extLst>
              <a:ext uri="{FF2B5EF4-FFF2-40B4-BE49-F238E27FC236}">
                <a16:creationId xmlns:a16="http://schemas.microsoft.com/office/drawing/2014/main" id="{0DB12E44-4373-4FCC-A2C1-11C621DEBDEC}"/>
              </a:ext>
            </a:extLst>
          </p:cNvPr>
          <p:cNvSpPr>
            <a:spLocks noGrp="1"/>
          </p:cNvSpPr>
          <p:nvPr>
            <p:ph type="sldNum" sz="quarter" idx="29"/>
          </p:nvPr>
        </p:nvSpPr>
        <p:spPr/>
        <p:txBody>
          <a:bodyPr/>
          <a:lstStyle/>
          <a:p>
            <a:fld id="{7F8EB60C-7CC2-49F0-B2EE-C81F067DE041}" type="slidenum">
              <a:rPr lang="en-US" smtClean="0"/>
              <a:pPr/>
              <a:t>‹#›</a:t>
            </a:fld>
            <a:endParaRPr lang="en-US"/>
          </a:p>
        </p:txBody>
      </p:sp>
      <p:sp>
        <p:nvSpPr>
          <p:cNvPr id="6" name="Title 5">
            <a:extLst>
              <a:ext uri="{FF2B5EF4-FFF2-40B4-BE49-F238E27FC236}">
                <a16:creationId xmlns:a16="http://schemas.microsoft.com/office/drawing/2014/main" id="{F69D9EE9-B77E-4FE2-AF12-7ABB5D516483}"/>
              </a:ext>
            </a:extLst>
          </p:cNvPr>
          <p:cNvSpPr>
            <a:spLocks noGrp="1"/>
          </p:cNvSpPr>
          <p:nvPr>
            <p:ph type="title"/>
          </p:nvPr>
        </p:nvSpPr>
        <p:spPr/>
        <p:txBody>
          <a:bodyPr/>
          <a:lstStyle/>
          <a:p>
            <a:r>
              <a:rPr lang="en-US"/>
              <a:t>Click to edit Master title style</a:t>
            </a:r>
            <a:endParaRPr lang="en-CA"/>
          </a:p>
        </p:txBody>
      </p:sp>
      <p:sp>
        <p:nvSpPr>
          <p:cNvPr id="15" name="Picture Placeholder 1">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4"/>
            <a:ext cx="1312792" cy="1312792"/>
          </a:xfrm>
          <a:noFill/>
        </p:spPr>
        <p:txBody>
          <a:bodyPr/>
          <a:lstStyle>
            <a:lvl1pPr marL="0" indent="0" algn="ctr">
              <a:buFont typeface="Arial" panose="020B0604020202020204" pitchFamily="34" charset="0"/>
              <a:buNone/>
              <a:defRPr sz="1800" b="0">
                <a:latin typeface="+mn-lt"/>
              </a:defRPr>
            </a:lvl1pPr>
          </a:lstStyle>
          <a:p>
            <a:r>
              <a:rPr lang="en-GB"/>
              <a:t>Add icon</a:t>
            </a:r>
            <a:endParaRPr lang="en-US"/>
          </a:p>
        </p:txBody>
      </p:sp>
      <p:cxnSp>
        <p:nvCxnSpPr>
          <p:cNvPr id="4" name="Straight Connector 1">
            <a:extLst>
              <a:ext uri="{FF2B5EF4-FFF2-40B4-BE49-F238E27FC236}">
                <a16:creationId xmlns:a16="http://schemas.microsoft.com/office/drawing/2014/main" id="{B13EDE11-CE40-4943-AE63-A3B14CB3C037}"/>
              </a:ext>
            </a:extLst>
          </p:cNvPr>
          <p:cNvCxnSpPr>
            <a:cxnSpLocks/>
          </p:cNvCxnSpPr>
          <p:nvPr userDrawn="1"/>
        </p:nvCxnSpPr>
        <p:spPr>
          <a:xfrm>
            <a:off x="114156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Text Placeholder 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4107159"/>
            <a:ext cx="1985504" cy="1677926"/>
          </a:xfrm>
        </p:spPr>
        <p:txBody>
          <a:bodyPr/>
          <a:lstStyle>
            <a:lvl1pPr marL="0" indent="0" algn="ctr">
              <a:lnSpc>
                <a:spcPct val="90000"/>
              </a:lnSpc>
              <a:spcBef>
                <a:spcPts val="0"/>
              </a:spcBef>
              <a:spcAft>
                <a:spcPts val="600"/>
              </a:spcAft>
              <a:buFont typeface="Arial" panose="020B0604020202020204" pitchFamily="34" charset="0"/>
              <a:buNone/>
              <a:defRPr sz="2000" b="1"/>
            </a:lvl1pPr>
            <a:lvl2pPr marL="0" indent="0" algn="ctr">
              <a:spcBef>
                <a:spcPts val="0"/>
              </a:spcBef>
              <a:spcAft>
                <a:spcPts val="600"/>
              </a:spcAft>
              <a:buNone/>
              <a:defRPr sz="1600"/>
            </a:lvl2pPr>
            <a:lvl3pPr marL="0" indent="0" algn="ctr">
              <a:spcBef>
                <a:spcPts val="0"/>
              </a:spcBef>
              <a:spcAft>
                <a:spcPts val="600"/>
              </a:spcAft>
              <a:buNone/>
              <a:defRPr sz="1400"/>
            </a:lvl3pPr>
            <a:lvl4pPr marL="182880" indent="-182880" algn="ctr">
              <a:spcBef>
                <a:spcPts val="0"/>
              </a:spcBef>
              <a:spcAft>
                <a:spcPts val="600"/>
              </a:spcAft>
              <a:buFont typeface="Arial" panose="020B0604020202020204" pitchFamily="34" charset="0"/>
              <a:buChar char="•"/>
              <a:defRPr sz="14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29" name="Picture Placeholder 2">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4"/>
            <a:ext cx="1312792" cy="1312792"/>
          </a:xfrm>
          <a:noFill/>
        </p:spPr>
        <p:txBody>
          <a:bodyPr/>
          <a:lstStyle>
            <a:lvl1pPr marL="0" indent="0" algn="ctr">
              <a:buFont typeface="Arial" panose="020B0604020202020204" pitchFamily="34" charset="0"/>
              <a:buNone/>
              <a:defRPr sz="1800" b="0">
                <a:latin typeface="+mn-lt"/>
              </a:defRPr>
            </a:lvl1pPr>
          </a:lstStyle>
          <a:p>
            <a:r>
              <a:rPr lang="en-GB"/>
              <a:t>Add icon</a:t>
            </a:r>
            <a:endParaRPr lang="en-US"/>
          </a:p>
        </p:txBody>
      </p:sp>
      <p:cxnSp>
        <p:nvCxnSpPr>
          <p:cNvPr id="25" name="Straight Connector 2">
            <a:extLst>
              <a:ext uri="{FF2B5EF4-FFF2-40B4-BE49-F238E27FC236}">
                <a16:creationId xmlns:a16="http://schemas.microsoft.com/office/drawing/2014/main" id="{C67ED40C-58DA-45F1-8E80-6A74976C6E1E}"/>
              </a:ext>
            </a:extLst>
          </p:cNvPr>
          <p:cNvCxnSpPr/>
          <p:nvPr userDrawn="1"/>
        </p:nvCxnSpPr>
        <p:spPr>
          <a:xfrm>
            <a:off x="350358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4107159"/>
            <a:ext cx="1985504" cy="1677926"/>
          </a:xfrm>
        </p:spPr>
        <p:txBody>
          <a:bodyPr/>
          <a:lstStyle>
            <a:lvl1pPr marL="0" indent="0" algn="ctr">
              <a:lnSpc>
                <a:spcPct val="90000"/>
              </a:lnSpc>
              <a:spcBef>
                <a:spcPts val="0"/>
              </a:spcBef>
              <a:spcAft>
                <a:spcPts val="600"/>
              </a:spcAft>
              <a:buFont typeface="Arial" panose="020B0604020202020204" pitchFamily="34" charset="0"/>
              <a:buNone/>
              <a:defRPr sz="2000" b="1"/>
            </a:lvl1pPr>
            <a:lvl2pPr marL="0" indent="0" algn="ctr">
              <a:spcBef>
                <a:spcPts val="0"/>
              </a:spcBef>
              <a:spcAft>
                <a:spcPts val="600"/>
              </a:spcAft>
              <a:buNone/>
              <a:defRPr sz="1600"/>
            </a:lvl2pPr>
            <a:lvl3pPr marL="0" indent="0" algn="ctr">
              <a:spcBef>
                <a:spcPts val="0"/>
              </a:spcBef>
              <a:spcAft>
                <a:spcPts val="600"/>
              </a:spcAft>
              <a:buNone/>
              <a:defRPr sz="1400"/>
            </a:lvl3pPr>
            <a:lvl4pPr marL="182880" indent="-182880" algn="ctr">
              <a:spcBef>
                <a:spcPts val="0"/>
              </a:spcBef>
              <a:spcAft>
                <a:spcPts val="600"/>
              </a:spcAft>
              <a:buFont typeface="Arial" panose="020B0604020202020204" pitchFamily="34" charset="0"/>
              <a:buChar char="•"/>
              <a:defRPr sz="14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30" name="Picture Placeholder 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4"/>
            <a:ext cx="1312792" cy="1312792"/>
          </a:xfrm>
          <a:noFill/>
        </p:spPr>
        <p:txBody>
          <a:bodyPr/>
          <a:lstStyle>
            <a:lvl1pPr marL="0" indent="0" algn="ctr">
              <a:buFont typeface="Arial" panose="020B0604020202020204" pitchFamily="34" charset="0"/>
              <a:buNone/>
              <a:defRPr sz="1800" b="0">
                <a:latin typeface="+mn-lt"/>
              </a:defRPr>
            </a:lvl1pPr>
          </a:lstStyle>
          <a:p>
            <a:r>
              <a:rPr lang="en-GB"/>
              <a:t>Add icon</a:t>
            </a:r>
            <a:endParaRPr lang="en-US"/>
          </a:p>
        </p:txBody>
      </p:sp>
      <p:cxnSp>
        <p:nvCxnSpPr>
          <p:cNvPr id="26" name="Straight Connector 3">
            <a:extLst>
              <a:ext uri="{FF2B5EF4-FFF2-40B4-BE49-F238E27FC236}">
                <a16:creationId xmlns:a16="http://schemas.microsoft.com/office/drawing/2014/main" id="{291A22B2-C08A-41DA-ACB1-5B59B4CDA8DE}"/>
              </a:ext>
            </a:extLst>
          </p:cNvPr>
          <p:cNvCxnSpPr/>
          <p:nvPr userDrawn="1"/>
        </p:nvCxnSpPr>
        <p:spPr>
          <a:xfrm>
            <a:off x="586560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Text Placeholder 3">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4107159"/>
            <a:ext cx="1985504" cy="1677926"/>
          </a:xfrm>
        </p:spPr>
        <p:txBody>
          <a:bodyPr/>
          <a:lstStyle>
            <a:lvl1pPr marL="0" indent="0" algn="ctr">
              <a:lnSpc>
                <a:spcPct val="90000"/>
              </a:lnSpc>
              <a:spcBef>
                <a:spcPts val="0"/>
              </a:spcBef>
              <a:spcAft>
                <a:spcPts val="600"/>
              </a:spcAft>
              <a:buFont typeface="Arial" panose="020B0604020202020204" pitchFamily="34" charset="0"/>
              <a:buNone/>
              <a:defRPr sz="2000" b="1"/>
            </a:lvl1pPr>
            <a:lvl2pPr marL="0" indent="0" algn="ctr">
              <a:spcBef>
                <a:spcPts val="0"/>
              </a:spcBef>
              <a:spcAft>
                <a:spcPts val="600"/>
              </a:spcAft>
              <a:buNone/>
              <a:defRPr sz="1600"/>
            </a:lvl2pPr>
            <a:lvl3pPr marL="0" indent="0" algn="ctr">
              <a:spcBef>
                <a:spcPts val="0"/>
              </a:spcBef>
              <a:spcAft>
                <a:spcPts val="600"/>
              </a:spcAft>
              <a:buNone/>
              <a:defRPr sz="1400"/>
            </a:lvl3pPr>
            <a:lvl4pPr marL="182880" indent="-182880" algn="ctr">
              <a:spcBef>
                <a:spcPts val="0"/>
              </a:spcBef>
              <a:spcAft>
                <a:spcPts val="600"/>
              </a:spcAft>
              <a:buFont typeface="Arial" panose="020B0604020202020204" pitchFamily="34" charset="0"/>
              <a:buChar char="•"/>
              <a:defRPr sz="14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31" name="Picture Placeholder 4">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4"/>
            <a:ext cx="1312792" cy="1312792"/>
          </a:xfrm>
          <a:noFill/>
        </p:spPr>
        <p:txBody>
          <a:bodyPr/>
          <a:lstStyle>
            <a:lvl1pPr marL="0" indent="0" algn="ctr">
              <a:buFont typeface="Arial" panose="020B0604020202020204" pitchFamily="34" charset="0"/>
              <a:buNone/>
              <a:defRPr sz="1800" b="0">
                <a:latin typeface="+mn-lt"/>
              </a:defRPr>
            </a:lvl1pPr>
          </a:lstStyle>
          <a:p>
            <a:r>
              <a:rPr lang="en-GB"/>
              <a:t>Add icon</a:t>
            </a:r>
            <a:endParaRPr lang="en-US"/>
          </a:p>
        </p:txBody>
      </p:sp>
      <p:cxnSp>
        <p:nvCxnSpPr>
          <p:cNvPr id="27" name="Straight Connector 4">
            <a:extLst>
              <a:ext uri="{FF2B5EF4-FFF2-40B4-BE49-F238E27FC236}">
                <a16:creationId xmlns:a16="http://schemas.microsoft.com/office/drawing/2014/main" id="{57D3E374-86AB-4A80-81AD-B09F07C51B80}"/>
              </a:ext>
            </a:extLst>
          </p:cNvPr>
          <p:cNvCxnSpPr/>
          <p:nvPr userDrawn="1"/>
        </p:nvCxnSpPr>
        <p:spPr>
          <a:xfrm>
            <a:off x="822762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 Placeholder 4">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4107159"/>
            <a:ext cx="1985504" cy="1677926"/>
          </a:xfrm>
        </p:spPr>
        <p:txBody>
          <a:bodyPr/>
          <a:lstStyle>
            <a:lvl1pPr marL="0" indent="0" algn="ctr">
              <a:lnSpc>
                <a:spcPct val="90000"/>
              </a:lnSpc>
              <a:spcBef>
                <a:spcPts val="0"/>
              </a:spcBef>
              <a:spcAft>
                <a:spcPts val="600"/>
              </a:spcAft>
              <a:buFont typeface="Arial" panose="020B0604020202020204" pitchFamily="34" charset="0"/>
              <a:buNone/>
              <a:defRPr sz="2000" b="1"/>
            </a:lvl1pPr>
            <a:lvl2pPr marL="0" indent="0" algn="ctr">
              <a:spcBef>
                <a:spcPts val="0"/>
              </a:spcBef>
              <a:spcAft>
                <a:spcPts val="600"/>
              </a:spcAft>
              <a:buNone/>
              <a:defRPr sz="1600"/>
            </a:lvl2pPr>
            <a:lvl3pPr marL="0" indent="0" algn="ctr">
              <a:spcBef>
                <a:spcPts val="0"/>
              </a:spcBef>
              <a:spcAft>
                <a:spcPts val="600"/>
              </a:spcAft>
              <a:buNone/>
              <a:defRPr sz="1400"/>
            </a:lvl3pPr>
            <a:lvl4pPr marL="182880" indent="-182880" algn="ctr">
              <a:spcBef>
                <a:spcPts val="0"/>
              </a:spcBef>
              <a:spcAft>
                <a:spcPts val="600"/>
              </a:spcAft>
              <a:buFont typeface="Arial" panose="020B0604020202020204" pitchFamily="34" charset="0"/>
              <a:buChar char="•"/>
              <a:defRPr sz="14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32" name="Picture Placeholder 5">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4"/>
            <a:ext cx="1312792" cy="1312792"/>
          </a:xfrm>
          <a:noFill/>
        </p:spPr>
        <p:txBody>
          <a:bodyPr/>
          <a:lstStyle>
            <a:lvl1pPr marL="0" indent="0" algn="ctr">
              <a:buFont typeface="Arial" panose="020B0604020202020204" pitchFamily="34" charset="0"/>
              <a:buNone/>
              <a:defRPr sz="1800" b="0">
                <a:latin typeface="+mn-lt"/>
              </a:defRPr>
            </a:lvl1pPr>
          </a:lstStyle>
          <a:p>
            <a:r>
              <a:rPr lang="en-GB"/>
              <a:t>Add icon</a:t>
            </a:r>
            <a:endParaRPr lang="en-US"/>
          </a:p>
        </p:txBody>
      </p:sp>
      <p:cxnSp>
        <p:nvCxnSpPr>
          <p:cNvPr id="28" name="Straight Connector 5">
            <a:extLst>
              <a:ext uri="{FF2B5EF4-FFF2-40B4-BE49-F238E27FC236}">
                <a16:creationId xmlns:a16="http://schemas.microsoft.com/office/drawing/2014/main" id="{C3A5244A-D0CA-43CB-A0DB-296A219EDC9D}"/>
              </a:ext>
            </a:extLst>
          </p:cNvPr>
          <p:cNvCxnSpPr>
            <a:cxnSpLocks/>
          </p:cNvCxnSpPr>
          <p:nvPr userDrawn="1"/>
        </p:nvCxnSpPr>
        <p:spPr>
          <a:xfrm>
            <a:off x="10589648"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Text Placeholder 5">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4107159"/>
            <a:ext cx="1985504" cy="1677926"/>
          </a:xfrm>
        </p:spPr>
        <p:txBody>
          <a:bodyPr/>
          <a:lstStyle>
            <a:lvl1pPr marL="0" indent="0" algn="ctr">
              <a:lnSpc>
                <a:spcPct val="90000"/>
              </a:lnSpc>
              <a:spcBef>
                <a:spcPts val="0"/>
              </a:spcBef>
              <a:spcAft>
                <a:spcPts val="600"/>
              </a:spcAft>
              <a:buFont typeface="Arial" panose="020B0604020202020204" pitchFamily="34" charset="0"/>
              <a:buNone/>
              <a:defRPr sz="2000" b="1"/>
            </a:lvl1pPr>
            <a:lvl2pPr marL="0" indent="0" algn="ctr">
              <a:spcBef>
                <a:spcPts val="0"/>
              </a:spcBef>
              <a:spcAft>
                <a:spcPts val="600"/>
              </a:spcAft>
              <a:buNone/>
              <a:defRPr sz="1600"/>
            </a:lvl2pPr>
            <a:lvl3pPr marL="0" indent="0" algn="ctr">
              <a:spcBef>
                <a:spcPts val="0"/>
              </a:spcBef>
              <a:spcAft>
                <a:spcPts val="600"/>
              </a:spcAft>
              <a:buNone/>
              <a:defRPr sz="1400"/>
            </a:lvl3pPr>
            <a:lvl4pPr marL="182880" indent="-182880" algn="ctr">
              <a:spcBef>
                <a:spcPts val="0"/>
              </a:spcBef>
              <a:spcAft>
                <a:spcPts val="600"/>
              </a:spcAft>
              <a:buFont typeface="Arial" panose="020B0604020202020204" pitchFamily="34" charset="0"/>
              <a:buChar char="•"/>
              <a:defRPr sz="14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Tree>
    <p:extLst>
      <p:ext uri="{BB962C8B-B14F-4D97-AF65-F5344CB8AC3E}">
        <p14:creationId xmlns:p14="http://schemas.microsoft.com/office/powerpoint/2010/main" val="2688951610"/>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am 4 - Box Shadow">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5C2F255-D7BF-459E-8F27-FA2F61247088}"/>
              </a:ext>
            </a:extLst>
          </p:cNvPr>
          <p:cNvSpPr>
            <a:spLocks noGrp="1"/>
          </p:cNvSpPr>
          <p:nvPr>
            <p:ph type="ftr" sz="quarter" idx="30"/>
          </p:nvPr>
        </p:nvSpPr>
        <p:spPr/>
        <p:txBody>
          <a:bodyPr/>
          <a:lstStyle/>
          <a:p>
            <a:r>
              <a:rPr lang="en-US"/>
              <a:t>Copyright © 2021 Accenture. All rights reserved.</a:t>
            </a:r>
          </a:p>
        </p:txBody>
      </p:sp>
      <p:sp>
        <p:nvSpPr>
          <p:cNvPr id="5" name="Slide Number Placeholder 4">
            <a:extLst>
              <a:ext uri="{FF2B5EF4-FFF2-40B4-BE49-F238E27FC236}">
                <a16:creationId xmlns:a16="http://schemas.microsoft.com/office/drawing/2014/main" id="{F24D6ED7-4BB5-4C2E-A6B8-DCD2EE953485}"/>
              </a:ext>
            </a:extLst>
          </p:cNvPr>
          <p:cNvSpPr>
            <a:spLocks noGrp="1"/>
          </p:cNvSpPr>
          <p:nvPr>
            <p:ph type="sldNum" sz="quarter" idx="31"/>
          </p:nvPr>
        </p:nvSpPr>
        <p:spPr/>
        <p:txBody>
          <a:bodyPr/>
          <a:lstStyle/>
          <a:p>
            <a:fld id="{7F8EB60C-7CC2-49F0-B2EE-C81F067DE041}" type="slidenum">
              <a:rPr lang="en-US" smtClean="0"/>
              <a:pPr/>
              <a:t>‹#›</a:t>
            </a:fld>
            <a:endParaRPr lang="en-US"/>
          </a:p>
        </p:txBody>
      </p:sp>
      <p:sp>
        <p:nvSpPr>
          <p:cNvPr id="3" name="Title 2">
            <a:extLst>
              <a:ext uri="{FF2B5EF4-FFF2-40B4-BE49-F238E27FC236}">
                <a16:creationId xmlns:a16="http://schemas.microsoft.com/office/drawing/2014/main" id="{54DB9D88-475F-47FE-8EBA-B4D18C7277DE}"/>
              </a:ext>
            </a:extLst>
          </p:cNvPr>
          <p:cNvSpPr>
            <a:spLocks noGrp="1"/>
          </p:cNvSpPr>
          <p:nvPr>
            <p:ph type="title"/>
          </p:nvPr>
        </p:nvSpPr>
        <p:spPr/>
        <p:txBody>
          <a:bodyPr/>
          <a:lstStyle/>
          <a:p>
            <a:r>
              <a:rPr lang="en-US"/>
              <a:t>Click to edit Master title style</a:t>
            </a:r>
            <a:endParaRPr lang="en-CA"/>
          </a:p>
        </p:txBody>
      </p:sp>
      <p:sp>
        <p:nvSpPr>
          <p:cNvPr id="21" name="Picture Placeholder 1">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991444" y="1717675"/>
            <a:ext cx="1894600" cy="1894600"/>
          </a:xfrm>
          <a:solidFill>
            <a:schemeClr val="bg2"/>
          </a:solidFill>
          <a:effectLst>
            <a:outerShdw dist="215900" dir="2700000" algn="tl" rotWithShape="0">
              <a:schemeClr val="accent1"/>
            </a:outerShdw>
          </a:effectLst>
        </p:spPr>
        <p:txBody>
          <a:bodyPr vert="horz" lIns="0" tIns="0" rIns="0" bIns="0" rtlCol="0">
            <a:noAutofit/>
          </a:bodyPr>
          <a:lstStyle>
            <a:lvl1pPr marL="0" indent="0" algn="ctr">
              <a:spcBef>
                <a:spcPts val="0"/>
              </a:spcBef>
              <a:spcAft>
                <a:spcPts val="0"/>
              </a:spcAft>
              <a:buFont typeface="Arial" panose="020B0604020202020204" pitchFamily="34" charset="0"/>
              <a:buNone/>
              <a:defRPr lang="en-US" sz="1600" b="0" dirty="0">
                <a:solidFill>
                  <a:schemeClr val="bg2">
                    <a:lumMod val="75000"/>
                  </a:schemeClr>
                </a:solidFill>
                <a:latin typeface="+mn-lt"/>
              </a:defRPr>
            </a:lvl1pPr>
          </a:lstStyle>
          <a:p>
            <a:pPr lvl="0"/>
            <a:r>
              <a:rPr lang="en-GB"/>
              <a:t>Add profile photo</a:t>
            </a:r>
            <a:endParaRPr lang="en-US"/>
          </a:p>
        </p:txBody>
      </p:sp>
      <p:sp>
        <p:nvSpPr>
          <p:cNvPr id="26" name="Text Placeholder 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991442" y="4071205"/>
            <a:ext cx="2047984" cy="1973995"/>
          </a:xfrm>
        </p:spPr>
        <p:txBody>
          <a:bodyPr/>
          <a:lstStyle>
            <a:lvl1pPr marL="0" indent="0">
              <a:lnSpc>
                <a:spcPct val="80000"/>
              </a:lnSpc>
              <a:spcBef>
                <a:spcPts val="0"/>
              </a:spcBef>
              <a:spcAft>
                <a:spcPts val="600"/>
              </a:spcAft>
              <a:buFont typeface="Arial" panose="020B0604020202020204" pitchFamily="34" charset="0"/>
              <a:buNone/>
              <a:defRPr sz="2400" b="0" i="0">
                <a:solidFill>
                  <a:schemeClr val="accent1"/>
                </a:solidFill>
                <a:latin typeface="GT Sectra Fine Rg" panose="00000500000000000000" pitchFamily="50" charset="0"/>
              </a:defRPr>
            </a:lvl1pPr>
            <a:lvl2pPr marL="0" indent="0">
              <a:spcBef>
                <a:spcPts val="0"/>
              </a:spcBef>
              <a:spcAft>
                <a:spcPts val="600"/>
              </a:spcAft>
              <a:buNone/>
              <a:defRPr sz="1600"/>
            </a:lvl2pPr>
            <a:lvl3pPr marL="0" indent="0">
              <a:spcBef>
                <a:spcPts val="0"/>
              </a:spcBef>
              <a:spcAft>
                <a:spcPts val="600"/>
              </a:spcAft>
              <a:buNone/>
              <a:defRPr sz="1200"/>
            </a:lvl3pPr>
            <a:lvl4pPr marL="182880" indent="-182880">
              <a:spcBef>
                <a:spcPts val="0"/>
              </a:spcBef>
              <a:spcAft>
                <a:spcPts val="600"/>
              </a:spcAft>
              <a:buFont typeface="Arial" panose="020B0604020202020204" pitchFamily="34" charset="0"/>
              <a:buChar char="•"/>
              <a:defRPr sz="1200"/>
            </a:lvl4pPr>
            <a:lvl5pPr>
              <a:spcAft>
                <a:spcPts val="600"/>
              </a:spcAft>
              <a:defRPr sz="1600"/>
            </a:lvl5pPr>
          </a:lstStyle>
          <a:p>
            <a:pPr lvl="0"/>
            <a:r>
              <a:rPr lang="en-US"/>
              <a:t>Full Name</a:t>
            </a:r>
          </a:p>
          <a:p>
            <a:pPr lvl="1"/>
            <a:r>
              <a:rPr lang="en-US"/>
              <a:t>Role</a:t>
            </a:r>
          </a:p>
          <a:p>
            <a:pPr lvl="2"/>
            <a:r>
              <a:rPr lang="en-US"/>
              <a:t>Short bio</a:t>
            </a:r>
          </a:p>
          <a:p>
            <a:pPr lvl="3"/>
            <a:r>
              <a:rPr lang="en-US"/>
              <a:t>Bullet point</a:t>
            </a:r>
          </a:p>
        </p:txBody>
      </p:sp>
      <p:sp>
        <p:nvSpPr>
          <p:cNvPr id="46" name="Picture Placeholder 2">
            <a:extLst>
              <a:ext uri="{FF2B5EF4-FFF2-40B4-BE49-F238E27FC236}">
                <a16:creationId xmlns:a16="http://schemas.microsoft.com/office/drawing/2014/main" id="{25DB0B2A-9775-46B0-9A40-F75EBFA4B45C}"/>
              </a:ext>
            </a:extLst>
          </p:cNvPr>
          <p:cNvSpPr>
            <a:spLocks noGrp="1"/>
          </p:cNvSpPr>
          <p:nvPr>
            <p:ph type="pic" sz="quarter" idx="27" hasCustomPrompt="1"/>
          </p:nvPr>
        </p:nvSpPr>
        <p:spPr>
          <a:xfrm>
            <a:off x="3708542" y="1717675"/>
            <a:ext cx="1894600" cy="1894600"/>
          </a:xfrm>
          <a:solidFill>
            <a:schemeClr val="bg2"/>
          </a:solidFill>
          <a:effectLst>
            <a:outerShdw dist="215900" dir="2700000" algn="tl" rotWithShape="0">
              <a:schemeClr val="accent1"/>
            </a:outerShdw>
          </a:effectLst>
        </p:spPr>
        <p:txBody>
          <a:bodyPr vert="horz" lIns="0" tIns="0" rIns="0" bIns="0" rtlCol="0">
            <a:noAutofit/>
          </a:bodyPr>
          <a:lstStyle>
            <a:lvl1pPr marL="0" indent="0" algn="ctr">
              <a:spcBef>
                <a:spcPts val="0"/>
              </a:spcBef>
              <a:spcAft>
                <a:spcPts val="0"/>
              </a:spcAft>
              <a:buNone/>
              <a:defRPr lang="en-US" sz="1600" dirty="0">
                <a:solidFill>
                  <a:schemeClr val="bg2">
                    <a:lumMod val="75000"/>
                  </a:schemeClr>
                </a:solidFill>
                <a:latin typeface="+mn-lt"/>
              </a:defRPr>
            </a:lvl1pPr>
          </a:lstStyle>
          <a:p>
            <a:pPr marL="228600" lvl="0" indent="-228600"/>
            <a:r>
              <a:rPr lang="en-GB"/>
              <a:t>Add profile photo</a:t>
            </a:r>
            <a:endParaRPr lang="en-US"/>
          </a:p>
        </p:txBody>
      </p:sp>
      <p:sp>
        <p:nvSpPr>
          <p:cNvPr id="27" name="Text Placeholder 2">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3708542" y="4071205"/>
            <a:ext cx="2047984" cy="1973995"/>
          </a:xfrm>
        </p:spPr>
        <p:txBody>
          <a:bodyPr/>
          <a:lstStyle>
            <a:lvl1pPr marL="0" indent="0">
              <a:lnSpc>
                <a:spcPct val="80000"/>
              </a:lnSpc>
              <a:spcBef>
                <a:spcPts val="0"/>
              </a:spcBef>
              <a:spcAft>
                <a:spcPts val="600"/>
              </a:spcAft>
              <a:buFont typeface="Arial" panose="020B0604020202020204" pitchFamily="34" charset="0"/>
              <a:buNone/>
              <a:defRPr lang="en-US" sz="2400" b="0" i="0" kern="1200" dirty="0" smtClean="0">
                <a:solidFill>
                  <a:schemeClr val="accent1"/>
                </a:solidFill>
                <a:latin typeface="GT Sectra Fine Rg" panose="00000500000000000000" pitchFamily="50" charset="0"/>
                <a:ea typeface="+mn-ea"/>
                <a:cs typeface="+mn-cs"/>
              </a:defRPr>
            </a:lvl1pPr>
            <a:lvl2pPr marL="0" indent="0">
              <a:spcBef>
                <a:spcPts val="0"/>
              </a:spcBef>
              <a:spcAft>
                <a:spcPts val="600"/>
              </a:spcAft>
              <a:buNone/>
              <a:defRPr sz="1600"/>
            </a:lvl2pPr>
            <a:lvl3pPr marL="0" indent="0">
              <a:spcBef>
                <a:spcPts val="0"/>
              </a:spcBef>
              <a:spcAft>
                <a:spcPts val="600"/>
              </a:spcAft>
              <a:buNone/>
              <a:defRPr sz="1200"/>
            </a:lvl3pPr>
            <a:lvl4pPr marL="182880" indent="-182880">
              <a:spcBef>
                <a:spcPts val="0"/>
              </a:spcBef>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a:t>Full Name</a:t>
            </a:r>
          </a:p>
          <a:p>
            <a:pPr lvl="1"/>
            <a:r>
              <a:rPr lang="en-US"/>
              <a:t>Role</a:t>
            </a:r>
          </a:p>
          <a:p>
            <a:pPr lvl="2"/>
            <a:r>
              <a:rPr lang="en-US"/>
              <a:t>Short bio</a:t>
            </a:r>
          </a:p>
          <a:p>
            <a:pPr lvl="3"/>
            <a:r>
              <a:rPr lang="en-US"/>
              <a:t>Bullet point</a:t>
            </a:r>
          </a:p>
        </p:txBody>
      </p:sp>
      <p:sp>
        <p:nvSpPr>
          <p:cNvPr id="47" name="Picture Placeholder 3">
            <a:extLst>
              <a:ext uri="{FF2B5EF4-FFF2-40B4-BE49-F238E27FC236}">
                <a16:creationId xmlns:a16="http://schemas.microsoft.com/office/drawing/2014/main" id="{F83F6B5F-EAE7-44DA-BD77-6D66865CEB92}"/>
              </a:ext>
            </a:extLst>
          </p:cNvPr>
          <p:cNvSpPr>
            <a:spLocks noGrp="1"/>
          </p:cNvSpPr>
          <p:nvPr>
            <p:ph type="pic" sz="quarter" idx="28" hasCustomPrompt="1"/>
          </p:nvPr>
        </p:nvSpPr>
        <p:spPr>
          <a:xfrm>
            <a:off x="6425642" y="1717675"/>
            <a:ext cx="1894600" cy="1894600"/>
          </a:xfrm>
          <a:solidFill>
            <a:schemeClr val="bg2"/>
          </a:solidFill>
          <a:effectLst>
            <a:outerShdw dist="215900" dir="2700000" algn="tl" rotWithShape="0">
              <a:schemeClr val="accent1"/>
            </a:outerShdw>
          </a:effectLst>
        </p:spPr>
        <p:txBody>
          <a:bodyPr vert="horz" lIns="0" tIns="0" rIns="0" bIns="0" rtlCol="0">
            <a:noAutofit/>
          </a:bodyPr>
          <a:lstStyle>
            <a:lvl1pPr marL="0" indent="0" algn="ctr">
              <a:spcBef>
                <a:spcPts val="0"/>
              </a:spcBef>
              <a:spcAft>
                <a:spcPts val="0"/>
              </a:spcAft>
              <a:buNone/>
              <a:defRPr lang="en-US" sz="1600" dirty="0">
                <a:solidFill>
                  <a:schemeClr val="bg2">
                    <a:lumMod val="75000"/>
                  </a:schemeClr>
                </a:solidFill>
                <a:latin typeface="+mn-lt"/>
              </a:defRPr>
            </a:lvl1pPr>
          </a:lstStyle>
          <a:p>
            <a:pPr marL="228600" lvl="0" indent="-228600"/>
            <a:r>
              <a:rPr lang="en-GB"/>
              <a:t>Add profile photo</a:t>
            </a:r>
            <a:endParaRPr lang="en-US"/>
          </a:p>
        </p:txBody>
      </p:sp>
      <p:sp>
        <p:nvSpPr>
          <p:cNvPr id="50" name="Text Placeholder 3">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6425642" y="4071205"/>
            <a:ext cx="2047984" cy="1973995"/>
          </a:xfrm>
        </p:spPr>
        <p:txBody>
          <a:bodyPr/>
          <a:lstStyle>
            <a:lvl1pPr marL="0" indent="0">
              <a:lnSpc>
                <a:spcPct val="80000"/>
              </a:lnSpc>
              <a:spcBef>
                <a:spcPts val="0"/>
              </a:spcBef>
              <a:spcAft>
                <a:spcPts val="600"/>
              </a:spcAft>
              <a:buFont typeface="Arial" panose="020B0604020202020204" pitchFamily="34" charset="0"/>
              <a:buNone/>
              <a:defRPr lang="en-US" sz="2400" b="0" i="0" kern="1200" dirty="0" smtClean="0">
                <a:solidFill>
                  <a:schemeClr val="accent1"/>
                </a:solidFill>
                <a:latin typeface="GT Sectra Fine Rg" panose="00000500000000000000" pitchFamily="50" charset="0"/>
                <a:ea typeface="+mn-ea"/>
                <a:cs typeface="+mn-cs"/>
              </a:defRPr>
            </a:lvl1pPr>
            <a:lvl2pPr marL="0" indent="0">
              <a:spcBef>
                <a:spcPts val="0"/>
              </a:spcBef>
              <a:spcAft>
                <a:spcPts val="600"/>
              </a:spcAft>
              <a:buNone/>
              <a:defRPr sz="1600"/>
            </a:lvl2pPr>
            <a:lvl3pPr marL="0" indent="0">
              <a:spcBef>
                <a:spcPts val="0"/>
              </a:spcBef>
              <a:spcAft>
                <a:spcPts val="600"/>
              </a:spcAft>
              <a:buNone/>
              <a:defRPr sz="1200"/>
            </a:lvl3pPr>
            <a:lvl4pPr marL="182880" indent="-182880">
              <a:spcBef>
                <a:spcPts val="0"/>
              </a:spcBef>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a:t>Full Name</a:t>
            </a:r>
          </a:p>
          <a:p>
            <a:pPr lvl="1"/>
            <a:r>
              <a:rPr lang="en-US"/>
              <a:t>Role</a:t>
            </a:r>
          </a:p>
          <a:p>
            <a:pPr lvl="2"/>
            <a:r>
              <a:rPr lang="en-US"/>
              <a:t>Short bio</a:t>
            </a:r>
          </a:p>
          <a:p>
            <a:pPr lvl="3"/>
            <a:r>
              <a:rPr lang="en-US"/>
              <a:t>Bullet point</a:t>
            </a:r>
          </a:p>
        </p:txBody>
      </p:sp>
      <p:sp>
        <p:nvSpPr>
          <p:cNvPr id="48" name="Picture Placeholder 4">
            <a:extLst>
              <a:ext uri="{FF2B5EF4-FFF2-40B4-BE49-F238E27FC236}">
                <a16:creationId xmlns:a16="http://schemas.microsoft.com/office/drawing/2014/main" id="{AD8EF41C-E978-4139-80A4-73605C41EA35}"/>
              </a:ext>
            </a:extLst>
          </p:cNvPr>
          <p:cNvSpPr>
            <a:spLocks noGrp="1"/>
          </p:cNvSpPr>
          <p:nvPr>
            <p:ph type="pic" sz="quarter" idx="29" hasCustomPrompt="1"/>
          </p:nvPr>
        </p:nvSpPr>
        <p:spPr>
          <a:xfrm>
            <a:off x="9142743" y="1717675"/>
            <a:ext cx="1894600" cy="1894600"/>
          </a:xfrm>
          <a:solidFill>
            <a:schemeClr val="bg2"/>
          </a:solidFill>
          <a:effectLst>
            <a:outerShdw dist="215900" dir="2700000" algn="tl" rotWithShape="0">
              <a:schemeClr val="accent1"/>
            </a:outerShdw>
          </a:effectLst>
        </p:spPr>
        <p:txBody>
          <a:bodyPr vert="horz" lIns="0" tIns="0" rIns="0" bIns="0" rtlCol="0">
            <a:noAutofit/>
          </a:bodyPr>
          <a:lstStyle>
            <a:lvl1pPr marL="0" indent="0" algn="ctr">
              <a:spcBef>
                <a:spcPts val="0"/>
              </a:spcBef>
              <a:spcAft>
                <a:spcPts val="0"/>
              </a:spcAft>
              <a:buNone/>
              <a:defRPr lang="en-US" sz="1600" dirty="0">
                <a:solidFill>
                  <a:schemeClr val="bg2">
                    <a:lumMod val="75000"/>
                  </a:schemeClr>
                </a:solidFill>
                <a:latin typeface="+mn-lt"/>
              </a:defRPr>
            </a:lvl1pPr>
          </a:lstStyle>
          <a:p>
            <a:pPr marL="228600" lvl="0" indent="-228600"/>
            <a:r>
              <a:rPr lang="en-GB"/>
              <a:t>Add profile photo</a:t>
            </a:r>
            <a:endParaRPr lang="en-US"/>
          </a:p>
        </p:txBody>
      </p:sp>
      <p:sp>
        <p:nvSpPr>
          <p:cNvPr id="51" name="Text Placeholder 4">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9142742" y="4071205"/>
            <a:ext cx="2047984" cy="1973995"/>
          </a:xfrm>
        </p:spPr>
        <p:txBody>
          <a:bodyPr/>
          <a:lstStyle>
            <a:lvl1pPr marL="0" indent="0">
              <a:lnSpc>
                <a:spcPct val="80000"/>
              </a:lnSpc>
              <a:spcBef>
                <a:spcPts val="0"/>
              </a:spcBef>
              <a:spcAft>
                <a:spcPts val="600"/>
              </a:spcAft>
              <a:buFont typeface="Arial" panose="020B0604020202020204" pitchFamily="34" charset="0"/>
              <a:buNone/>
              <a:defRPr lang="en-US" sz="2400" b="0" i="0" kern="1200" dirty="0" smtClean="0">
                <a:solidFill>
                  <a:schemeClr val="accent1"/>
                </a:solidFill>
                <a:latin typeface="GT Sectra Fine Rg" panose="00000500000000000000" pitchFamily="50" charset="0"/>
                <a:ea typeface="+mn-ea"/>
                <a:cs typeface="+mn-cs"/>
              </a:defRPr>
            </a:lvl1pPr>
            <a:lvl2pPr marL="0" indent="0">
              <a:spcBef>
                <a:spcPts val="0"/>
              </a:spcBef>
              <a:spcAft>
                <a:spcPts val="600"/>
              </a:spcAft>
              <a:buNone/>
              <a:defRPr sz="1600"/>
            </a:lvl2pPr>
            <a:lvl3pPr marL="0" indent="0">
              <a:spcBef>
                <a:spcPts val="0"/>
              </a:spcBef>
              <a:spcAft>
                <a:spcPts val="600"/>
              </a:spcAft>
              <a:buNone/>
              <a:defRPr sz="1200"/>
            </a:lvl3pPr>
            <a:lvl4pPr marL="182880" indent="-182880">
              <a:spcBef>
                <a:spcPts val="0"/>
              </a:spcBef>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a:t>Full Name</a:t>
            </a:r>
          </a:p>
          <a:p>
            <a:pPr lvl="1"/>
            <a:r>
              <a:rPr lang="en-US"/>
              <a:t>Role</a:t>
            </a:r>
          </a:p>
          <a:p>
            <a:pPr lvl="2"/>
            <a:r>
              <a:rPr lang="en-US"/>
              <a:t>Short bio</a:t>
            </a:r>
          </a:p>
          <a:p>
            <a:pPr lvl="3"/>
            <a:r>
              <a:rPr lang="en-US"/>
              <a:t>Bullet point</a:t>
            </a:r>
          </a:p>
        </p:txBody>
      </p:sp>
    </p:spTree>
    <p:extLst>
      <p:ext uri="{BB962C8B-B14F-4D97-AF65-F5344CB8AC3E}">
        <p14:creationId xmlns:p14="http://schemas.microsoft.com/office/powerpoint/2010/main" val="1827529189"/>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am 6 - Light">
    <p:bg>
      <p:bgRef idx="1001">
        <a:schemeClr val="bg1"/>
      </p:bgRef>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F2D6BB5-049F-4F20-AA0D-9025F1CE1EA7}"/>
              </a:ext>
            </a:extLst>
          </p:cNvPr>
          <p:cNvSpPr>
            <a:spLocks noGrp="1"/>
          </p:cNvSpPr>
          <p:nvPr>
            <p:ph type="ftr" sz="quarter" idx="29"/>
          </p:nvPr>
        </p:nvSpPr>
        <p:spPr/>
        <p:txBody>
          <a:bodyPr/>
          <a:lstStyle/>
          <a:p>
            <a:r>
              <a:rPr lang="en-US"/>
              <a:t>Copyright © 2021 Accenture. All rights reserved.</a:t>
            </a:r>
          </a:p>
        </p:txBody>
      </p:sp>
      <p:sp>
        <p:nvSpPr>
          <p:cNvPr id="5" name="Slide Number Placeholder 4">
            <a:extLst>
              <a:ext uri="{FF2B5EF4-FFF2-40B4-BE49-F238E27FC236}">
                <a16:creationId xmlns:a16="http://schemas.microsoft.com/office/drawing/2014/main" id="{B0D68506-03AE-4A39-91C8-330FFBA697A1}"/>
              </a:ext>
            </a:extLst>
          </p:cNvPr>
          <p:cNvSpPr>
            <a:spLocks noGrp="1"/>
          </p:cNvSpPr>
          <p:nvPr>
            <p:ph type="sldNum" sz="quarter" idx="30"/>
          </p:nvPr>
        </p:nvSpPr>
        <p:spPr/>
        <p:txBody>
          <a:bodyPr/>
          <a:lstStyle/>
          <a:p>
            <a:fld id="{7F8EB60C-7CC2-49F0-B2EE-C81F067DE041}" type="slidenum">
              <a:rPr lang="en-US" smtClean="0"/>
              <a:pPr/>
              <a:t>‹#›</a:t>
            </a:fld>
            <a:endParaRPr lang="en-US"/>
          </a:p>
        </p:txBody>
      </p:sp>
      <p:sp>
        <p:nvSpPr>
          <p:cNvPr id="3" name="Title 2">
            <a:extLst>
              <a:ext uri="{FF2B5EF4-FFF2-40B4-BE49-F238E27FC236}">
                <a16:creationId xmlns:a16="http://schemas.microsoft.com/office/drawing/2014/main" id="{4E7742AB-C929-4D27-B4AA-FF13B090726B}"/>
              </a:ext>
            </a:extLst>
          </p:cNvPr>
          <p:cNvSpPr>
            <a:spLocks noGrp="1"/>
          </p:cNvSpPr>
          <p:nvPr>
            <p:ph type="title"/>
          </p:nvPr>
        </p:nvSpPr>
        <p:spPr/>
        <p:txBody>
          <a:bodyPr/>
          <a:lstStyle/>
          <a:p>
            <a:r>
              <a:rPr lang="en-US"/>
              <a:t>Click to edit Master title style</a:t>
            </a:r>
            <a:endParaRPr lang="en-CA"/>
          </a:p>
        </p:txBody>
      </p:sp>
      <p:sp>
        <p:nvSpPr>
          <p:cNvPr id="16" name="Picture Placeholder 1">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3720" y="1717675"/>
            <a:ext cx="1587600" cy="1554480"/>
          </a:xfrm>
          <a:solidFill>
            <a:schemeClr val="bg2"/>
          </a:solidFill>
        </p:spPr>
        <p:txBody>
          <a:bodyPr/>
          <a:lstStyle>
            <a:lvl1pPr marL="0" indent="0">
              <a:spcBef>
                <a:spcPts val="0"/>
              </a:spcBef>
              <a:spcAft>
                <a:spcPts val="0"/>
              </a:spcAft>
              <a:buNone/>
              <a:defRPr sz="1600" b="0">
                <a:solidFill>
                  <a:schemeClr val="bg2">
                    <a:lumMod val="75000"/>
                  </a:schemeClr>
                </a:solidFill>
                <a:latin typeface="+mn-lt"/>
              </a:defRPr>
            </a:lvl1pPr>
          </a:lstStyle>
          <a:p>
            <a:r>
              <a:rPr lang="en-GB"/>
              <a:t>Add profile photo</a:t>
            </a:r>
            <a:endParaRPr lang="en-US"/>
          </a:p>
        </p:txBody>
      </p:sp>
      <p:cxnSp>
        <p:nvCxnSpPr>
          <p:cNvPr id="33" name="Straight Connector 1">
            <a:extLst>
              <a:ext uri="{FF2B5EF4-FFF2-40B4-BE49-F238E27FC236}">
                <a16:creationId xmlns:a16="http://schemas.microsoft.com/office/drawing/2014/main" id="{AA02BDBD-12C4-A940-8556-B3E5BDD10714}"/>
              </a:ext>
            </a:extLst>
          </p:cNvPr>
          <p:cNvCxnSpPr>
            <a:cxnSpLocks/>
          </p:cNvCxnSpPr>
          <p:nvPr userDrawn="1"/>
        </p:nvCxnSpPr>
        <p:spPr>
          <a:xfrm>
            <a:off x="380136" y="3557996"/>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Text Placeholder 1">
            <a:extLst>
              <a:ext uri="{FF2B5EF4-FFF2-40B4-BE49-F238E27FC236}">
                <a16:creationId xmlns:a16="http://schemas.microsoft.com/office/drawing/2014/main" id="{6BEB5A56-DED2-134F-B0DE-11936982FFF4}"/>
              </a:ext>
            </a:extLst>
          </p:cNvPr>
          <p:cNvSpPr>
            <a:spLocks noGrp="1"/>
          </p:cNvSpPr>
          <p:nvPr>
            <p:ph type="body" sz="quarter" idx="19" hasCustomPrompt="1"/>
          </p:nvPr>
        </p:nvSpPr>
        <p:spPr>
          <a:xfrm>
            <a:off x="383720" y="3798616"/>
            <a:ext cx="1587600" cy="2246582"/>
          </a:xfrm>
        </p:spPr>
        <p:txBody>
          <a:bodyPr/>
          <a:lstStyle>
            <a:lvl1pPr marL="0" indent="0">
              <a:lnSpc>
                <a:spcPct val="80000"/>
              </a:lnSpc>
              <a:spcBef>
                <a:spcPts val="0"/>
              </a:spcBef>
              <a:spcAft>
                <a:spcPts val="600"/>
              </a:spcAft>
              <a:buFont typeface="Arial" panose="020B0604020202020204" pitchFamily="34" charset="0"/>
              <a:buNone/>
              <a:defRPr sz="2100" b="0" i="0">
                <a:latin typeface="GT Sectra Fine Rg" panose="00000500000000000000" pitchFamily="50" charset="0"/>
              </a:defRPr>
            </a:lvl1pPr>
            <a:lvl2pPr marL="0" indent="0">
              <a:spcBef>
                <a:spcPts val="0"/>
              </a:spcBef>
              <a:spcAft>
                <a:spcPts val="600"/>
              </a:spcAft>
              <a:buNone/>
              <a:defRPr sz="1600"/>
            </a:lvl2pPr>
            <a:lvl3pPr marL="0" indent="0">
              <a:spcBef>
                <a:spcPts val="0"/>
              </a:spcBef>
              <a:spcAft>
                <a:spcPts val="600"/>
              </a:spcAft>
              <a:buNone/>
              <a:defRPr sz="1200"/>
            </a:lvl3pPr>
            <a:lvl4pPr marL="182880" indent="-182880">
              <a:spcBef>
                <a:spcPts val="0"/>
              </a:spcBef>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21" name="Picture Placeholder 2">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1707" y="1717675"/>
            <a:ext cx="1587600" cy="1554480"/>
          </a:xfrm>
          <a:solidFill>
            <a:schemeClr val="bg2"/>
          </a:solidFill>
        </p:spPr>
        <p:txBody>
          <a:bodyPr vert="horz" lIns="0" tIns="0" rIns="0" bIns="0" rtlCol="0">
            <a:noAutofit/>
          </a:bodyPr>
          <a:lstStyle>
            <a:lvl1pPr marL="0" indent="0">
              <a:spcBef>
                <a:spcPts val="0"/>
              </a:spcBef>
              <a:spcAft>
                <a:spcPts val="0"/>
              </a:spcAft>
              <a:buNone/>
              <a:defRPr lang="en-US" sz="1600" b="0" dirty="0">
                <a:solidFill>
                  <a:schemeClr val="bg2">
                    <a:lumMod val="75000"/>
                  </a:schemeClr>
                </a:solidFill>
                <a:latin typeface="+mn-lt"/>
              </a:defRPr>
            </a:lvl1pPr>
          </a:lstStyle>
          <a:p>
            <a:pPr lvl="0"/>
            <a:r>
              <a:rPr lang="en-GB"/>
              <a:t>Add profile photo</a:t>
            </a:r>
            <a:endParaRPr lang="en-US"/>
          </a:p>
        </p:txBody>
      </p:sp>
      <p:cxnSp>
        <p:nvCxnSpPr>
          <p:cNvPr id="34" name="Straight Connector 2">
            <a:extLst>
              <a:ext uri="{FF2B5EF4-FFF2-40B4-BE49-F238E27FC236}">
                <a16:creationId xmlns:a16="http://schemas.microsoft.com/office/drawing/2014/main" id="{3FEA9EDE-6235-5149-A941-CF6FEAE2E6FF}"/>
              </a:ext>
            </a:extLst>
          </p:cNvPr>
          <p:cNvCxnSpPr>
            <a:cxnSpLocks/>
          </p:cNvCxnSpPr>
          <p:nvPr userDrawn="1"/>
        </p:nvCxnSpPr>
        <p:spPr>
          <a:xfrm>
            <a:off x="2351707" y="3557996"/>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Text Placeholder 2">
            <a:extLst>
              <a:ext uri="{FF2B5EF4-FFF2-40B4-BE49-F238E27FC236}">
                <a16:creationId xmlns:a16="http://schemas.microsoft.com/office/drawing/2014/main" id="{923321BD-6745-7944-910F-B8C8E4AC31DD}"/>
              </a:ext>
            </a:extLst>
          </p:cNvPr>
          <p:cNvSpPr>
            <a:spLocks noGrp="1"/>
          </p:cNvSpPr>
          <p:nvPr>
            <p:ph type="body" sz="quarter" idx="20" hasCustomPrompt="1"/>
          </p:nvPr>
        </p:nvSpPr>
        <p:spPr>
          <a:xfrm>
            <a:off x="2351707" y="3798616"/>
            <a:ext cx="1587600" cy="2246582"/>
          </a:xfrm>
        </p:spPr>
        <p:txBody>
          <a:bodyPr/>
          <a:lstStyle>
            <a:lvl1pPr marL="0" indent="0">
              <a:lnSpc>
                <a:spcPct val="80000"/>
              </a:lnSpc>
              <a:spcBef>
                <a:spcPts val="0"/>
              </a:spcBef>
              <a:spcAft>
                <a:spcPts val="600"/>
              </a:spcAft>
              <a:buFont typeface="Arial" panose="020B0604020202020204" pitchFamily="34" charset="0"/>
              <a:buNone/>
              <a:defRPr sz="2100" b="0" i="0">
                <a:latin typeface="GT Sectra Fine Rg" panose="00000500000000000000" pitchFamily="50" charset="0"/>
              </a:defRPr>
            </a:lvl1pPr>
            <a:lvl2pPr marL="0" indent="0">
              <a:spcBef>
                <a:spcPts val="0"/>
              </a:spcBef>
              <a:spcAft>
                <a:spcPts val="600"/>
              </a:spcAft>
              <a:buNone/>
              <a:defRPr sz="1600"/>
            </a:lvl2pPr>
            <a:lvl3pPr marL="0" indent="0">
              <a:spcBef>
                <a:spcPts val="0"/>
              </a:spcBef>
              <a:spcAft>
                <a:spcPts val="600"/>
              </a:spcAft>
              <a:buNone/>
              <a:defRPr sz="1200"/>
            </a:lvl3pPr>
            <a:lvl4pPr marL="182880" indent="-182880">
              <a:spcBef>
                <a:spcPts val="0"/>
              </a:spcBef>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23" name="Picture Placeholder 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19694" y="1717675"/>
            <a:ext cx="1587600" cy="1554480"/>
          </a:xfrm>
          <a:solidFill>
            <a:schemeClr val="bg2"/>
          </a:solidFill>
        </p:spPr>
        <p:txBody>
          <a:bodyPr vert="horz" lIns="0" tIns="0" rIns="0" bIns="0" rtlCol="0">
            <a:noAutofit/>
          </a:bodyPr>
          <a:lstStyle>
            <a:lvl1pPr marL="0" indent="0">
              <a:spcBef>
                <a:spcPts val="0"/>
              </a:spcBef>
              <a:spcAft>
                <a:spcPts val="0"/>
              </a:spcAft>
              <a:buNone/>
              <a:defRPr lang="en-US" sz="1600" b="0" dirty="0">
                <a:solidFill>
                  <a:schemeClr val="bg2">
                    <a:lumMod val="75000"/>
                  </a:schemeClr>
                </a:solidFill>
                <a:latin typeface="+mn-lt"/>
              </a:defRPr>
            </a:lvl1pPr>
          </a:lstStyle>
          <a:p>
            <a:pPr lvl="0"/>
            <a:r>
              <a:rPr lang="en-GB"/>
              <a:t>Add profile photo</a:t>
            </a:r>
            <a:endParaRPr lang="en-US"/>
          </a:p>
        </p:txBody>
      </p:sp>
      <p:cxnSp>
        <p:nvCxnSpPr>
          <p:cNvPr id="36" name="Straight Connector 3">
            <a:extLst>
              <a:ext uri="{FF2B5EF4-FFF2-40B4-BE49-F238E27FC236}">
                <a16:creationId xmlns:a16="http://schemas.microsoft.com/office/drawing/2014/main" id="{8BE3B3A9-F650-CD4D-ABE8-60A0F5E115AE}"/>
              </a:ext>
            </a:extLst>
          </p:cNvPr>
          <p:cNvCxnSpPr>
            <a:cxnSpLocks/>
          </p:cNvCxnSpPr>
          <p:nvPr userDrawn="1"/>
        </p:nvCxnSpPr>
        <p:spPr>
          <a:xfrm>
            <a:off x="4319694" y="3557996"/>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Text Placeholder 3">
            <a:extLst>
              <a:ext uri="{FF2B5EF4-FFF2-40B4-BE49-F238E27FC236}">
                <a16:creationId xmlns:a16="http://schemas.microsoft.com/office/drawing/2014/main" id="{2A6C4DC7-1806-A74D-B434-61FF385F82AB}"/>
              </a:ext>
            </a:extLst>
          </p:cNvPr>
          <p:cNvSpPr>
            <a:spLocks noGrp="1"/>
          </p:cNvSpPr>
          <p:nvPr>
            <p:ph type="body" sz="quarter" idx="25" hasCustomPrompt="1"/>
          </p:nvPr>
        </p:nvSpPr>
        <p:spPr>
          <a:xfrm>
            <a:off x="4319694" y="3798616"/>
            <a:ext cx="1587600" cy="2246582"/>
          </a:xfrm>
        </p:spPr>
        <p:txBody>
          <a:bodyPr/>
          <a:lstStyle>
            <a:lvl1pPr marL="0" indent="0">
              <a:lnSpc>
                <a:spcPct val="80000"/>
              </a:lnSpc>
              <a:spcBef>
                <a:spcPts val="0"/>
              </a:spcBef>
              <a:spcAft>
                <a:spcPts val="600"/>
              </a:spcAft>
              <a:buFont typeface="Arial" panose="020B0604020202020204" pitchFamily="34" charset="0"/>
              <a:buNone/>
              <a:defRPr sz="2100" b="0" i="0">
                <a:latin typeface="GT Sectra Fine Rg" panose="00000500000000000000" pitchFamily="50" charset="0"/>
              </a:defRPr>
            </a:lvl1pPr>
            <a:lvl2pPr marL="0" indent="0">
              <a:spcBef>
                <a:spcPts val="0"/>
              </a:spcBef>
              <a:spcAft>
                <a:spcPts val="600"/>
              </a:spcAft>
              <a:buNone/>
              <a:defRPr sz="1600"/>
            </a:lvl2pPr>
            <a:lvl3pPr marL="0" indent="0">
              <a:spcBef>
                <a:spcPts val="0"/>
              </a:spcBef>
              <a:spcAft>
                <a:spcPts val="600"/>
              </a:spcAft>
              <a:buNone/>
              <a:defRPr sz="1200"/>
            </a:lvl3pPr>
            <a:lvl4pPr marL="182880" indent="-182880">
              <a:spcBef>
                <a:spcPts val="0"/>
              </a:spcBef>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24" name="Picture Placeholder 4">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287681" y="1717675"/>
            <a:ext cx="1587600" cy="1554480"/>
          </a:xfrm>
          <a:solidFill>
            <a:schemeClr val="bg2"/>
          </a:solidFill>
        </p:spPr>
        <p:txBody>
          <a:bodyPr vert="horz" lIns="0" tIns="0" rIns="0" bIns="0" rtlCol="0">
            <a:noAutofit/>
          </a:bodyPr>
          <a:lstStyle>
            <a:lvl1pPr marL="0" indent="0">
              <a:spcBef>
                <a:spcPts val="0"/>
              </a:spcBef>
              <a:spcAft>
                <a:spcPts val="0"/>
              </a:spcAft>
              <a:buNone/>
              <a:defRPr lang="en-US" sz="1600" b="0" dirty="0">
                <a:solidFill>
                  <a:schemeClr val="bg2">
                    <a:lumMod val="75000"/>
                  </a:schemeClr>
                </a:solidFill>
                <a:latin typeface="+mn-lt"/>
              </a:defRPr>
            </a:lvl1pPr>
          </a:lstStyle>
          <a:p>
            <a:pPr lvl="0"/>
            <a:r>
              <a:rPr lang="en-GB"/>
              <a:t>Add profile photo</a:t>
            </a:r>
            <a:endParaRPr lang="en-US"/>
          </a:p>
        </p:txBody>
      </p:sp>
      <p:cxnSp>
        <p:nvCxnSpPr>
          <p:cNvPr id="41" name="Straight Connector 4">
            <a:extLst>
              <a:ext uri="{FF2B5EF4-FFF2-40B4-BE49-F238E27FC236}">
                <a16:creationId xmlns:a16="http://schemas.microsoft.com/office/drawing/2014/main" id="{40EADFA0-1672-B34A-99B7-19C51FEE8983}"/>
              </a:ext>
            </a:extLst>
          </p:cNvPr>
          <p:cNvCxnSpPr>
            <a:cxnSpLocks/>
          </p:cNvCxnSpPr>
          <p:nvPr userDrawn="1"/>
        </p:nvCxnSpPr>
        <p:spPr>
          <a:xfrm>
            <a:off x="6287681" y="3557996"/>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53D7F26-6DC1-034C-B572-B4BFE718C797}"/>
              </a:ext>
            </a:extLst>
          </p:cNvPr>
          <p:cNvSpPr>
            <a:spLocks noGrp="1"/>
          </p:cNvSpPr>
          <p:nvPr>
            <p:ph type="body" sz="quarter" idx="26" hasCustomPrompt="1"/>
          </p:nvPr>
        </p:nvSpPr>
        <p:spPr>
          <a:xfrm>
            <a:off x="6287681" y="3798616"/>
            <a:ext cx="1587600" cy="2246582"/>
          </a:xfrm>
        </p:spPr>
        <p:txBody>
          <a:bodyPr/>
          <a:lstStyle>
            <a:lvl1pPr marL="0" indent="0">
              <a:lnSpc>
                <a:spcPct val="80000"/>
              </a:lnSpc>
              <a:spcBef>
                <a:spcPts val="0"/>
              </a:spcBef>
              <a:spcAft>
                <a:spcPts val="600"/>
              </a:spcAft>
              <a:buFont typeface="Arial" panose="020B0604020202020204" pitchFamily="34" charset="0"/>
              <a:buNone/>
              <a:defRPr sz="2100" b="0" i="0">
                <a:latin typeface="GT Sectra Fine Rg" panose="00000500000000000000" pitchFamily="50" charset="0"/>
              </a:defRPr>
            </a:lvl1pPr>
            <a:lvl2pPr marL="0" indent="0">
              <a:spcBef>
                <a:spcPts val="0"/>
              </a:spcBef>
              <a:spcAft>
                <a:spcPts val="600"/>
              </a:spcAft>
              <a:buNone/>
              <a:defRPr sz="1600"/>
            </a:lvl2pPr>
            <a:lvl3pPr marL="0" indent="0">
              <a:spcBef>
                <a:spcPts val="0"/>
              </a:spcBef>
              <a:spcAft>
                <a:spcPts val="600"/>
              </a:spcAft>
              <a:buNone/>
              <a:defRPr sz="1200"/>
            </a:lvl3pPr>
            <a:lvl4pPr marL="182880" indent="-182880">
              <a:spcBef>
                <a:spcPts val="0"/>
              </a:spcBef>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31" name="Picture Placeholder 5">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55668" y="1717675"/>
            <a:ext cx="1587600" cy="1554480"/>
          </a:xfrm>
          <a:solidFill>
            <a:schemeClr val="bg2"/>
          </a:solidFill>
        </p:spPr>
        <p:txBody>
          <a:bodyPr vert="horz" lIns="0" tIns="0" rIns="0" bIns="0" rtlCol="0">
            <a:noAutofit/>
          </a:bodyPr>
          <a:lstStyle>
            <a:lvl1pPr marL="0" indent="0">
              <a:spcBef>
                <a:spcPts val="0"/>
              </a:spcBef>
              <a:spcAft>
                <a:spcPts val="0"/>
              </a:spcAft>
              <a:buNone/>
              <a:defRPr lang="en-US" sz="1600" b="0" dirty="0">
                <a:solidFill>
                  <a:schemeClr val="bg2">
                    <a:lumMod val="75000"/>
                  </a:schemeClr>
                </a:solidFill>
                <a:latin typeface="+mn-lt"/>
              </a:defRPr>
            </a:lvl1pPr>
          </a:lstStyle>
          <a:p>
            <a:pPr lvl="0"/>
            <a:r>
              <a:rPr lang="en-GB"/>
              <a:t>Add profile photo</a:t>
            </a:r>
            <a:endParaRPr lang="en-US"/>
          </a:p>
        </p:txBody>
      </p:sp>
      <p:cxnSp>
        <p:nvCxnSpPr>
          <p:cNvPr id="42" name="Straight Connector 5">
            <a:extLst>
              <a:ext uri="{FF2B5EF4-FFF2-40B4-BE49-F238E27FC236}">
                <a16:creationId xmlns:a16="http://schemas.microsoft.com/office/drawing/2014/main" id="{8C298F82-C3A0-2A4F-8530-36C08463C5C0}"/>
              </a:ext>
            </a:extLst>
          </p:cNvPr>
          <p:cNvCxnSpPr>
            <a:cxnSpLocks/>
          </p:cNvCxnSpPr>
          <p:nvPr userDrawn="1"/>
        </p:nvCxnSpPr>
        <p:spPr>
          <a:xfrm>
            <a:off x="8255668" y="3557996"/>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Text Placeholder 5">
            <a:extLst>
              <a:ext uri="{FF2B5EF4-FFF2-40B4-BE49-F238E27FC236}">
                <a16:creationId xmlns:a16="http://schemas.microsoft.com/office/drawing/2014/main" id="{E075A489-B7B7-CE40-B061-D8A36AFCC817}"/>
              </a:ext>
            </a:extLst>
          </p:cNvPr>
          <p:cNvSpPr>
            <a:spLocks noGrp="1"/>
          </p:cNvSpPr>
          <p:nvPr>
            <p:ph type="body" sz="quarter" idx="27" hasCustomPrompt="1"/>
          </p:nvPr>
        </p:nvSpPr>
        <p:spPr>
          <a:xfrm>
            <a:off x="8255668" y="3798616"/>
            <a:ext cx="1587600" cy="2246582"/>
          </a:xfrm>
        </p:spPr>
        <p:txBody>
          <a:bodyPr/>
          <a:lstStyle>
            <a:lvl1pPr marL="0" indent="0">
              <a:lnSpc>
                <a:spcPct val="80000"/>
              </a:lnSpc>
              <a:spcBef>
                <a:spcPts val="0"/>
              </a:spcBef>
              <a:spcAft>
                <a:spcPts val="600"/>
              </a:spcAft>
              <a:buFont typeface="Arial" panose="020B0604020202020204" pitchFamily="34" charset="0"/>
              <a:buNone/>
              <a:defRPr sz="2100" b="0" i="0">
                <a:latin typeface="GT Sectra Fine Rg" panose="00000500000000000000" pitchFamily="50" charset="0"/>
              </a:defRPr>
            </a:lvl1pPr>
            <a:lvl2pPr marL="0" indent="0">
              <a:spcBef>
                <a:spcPts val="0"/>
              </a:spcBef>
              <a:spcAft>
                <a:spcPts val="600"/>
              </a:spcAft>
              <a:buNone/>
              <a:defRPr sz="1600"/>
            </a:lvl2pPr>
            <a:lvl3pPr marL="0" indent="0">
              <a:spcBef>
                <a:spcPts val="0"/>
              </a:spcBef>
              <a:spcAft>
                <a:spcPts val="600"/>
              </a:spcAft>
              <a:buNone/>
              <a:defRPr sz="1200"/>
            </a:lvl3pPr>
            <a:lvl4pPr marL="182880" indent="-182880">
              <a:spcBef>
                <a:spcPts val="0"/>
              </a:spcBef>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25" name="Picture Placeholder 6">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23655" y="1717675"/>
            <a:ext cx="1587600" cy="1554480"/>
          </a:xfrm>
          <a:solidFill>
            <a:schemeClr val="bg2"/>
          </a:solidFill>
        </p:spPr>
        <p:txBody>
          <a:bodyPr vert="horz" lIns="0" tIns="0" rIns="0" bIns="0" rtlCol="0">
            <a:noAutofit/>
          </a:bodyPr>
          <a:lstStyle>
            <a:lvl1pPr marL="0" indent="0">
              <a:spcBef>
                <a:spcPts val="0"/>
              </a:spcBef>
              <a:spcAft>
                <a:spcPts val="0"/>
              </a:spcAft>
              <a:buNone/>
              <a:defRPr lang="en-US" sz="1600" b="0" dirty="0">
                <a:solidFill>
                  <a:schemeClr val="bg2">
                    <a:lumMod val="75000"/>
                  </a:schemeClr>
                </a:solidFill>
                <a:latin typeface="+mn-lt"/>
              </a:defRPr>
            </a:lvl1pPr>
          </a:lstStyle>
          <a:p>
            <a:pPr lvl="0"/>
            <a:r>
              <a:rPr lang="en-GB"/>
              <a:t>Add profile photo</a:t>
            </a:r>
            <a:endParaRPr lang="en-US"/>
          </a:p>
        </p:txBody>
      </p:sp>
      <p:cxnSp>
        <p:nvCxnSpPr>
          <p:cNvPr id="43" name="Straight Connector 6">
            <a:extLst>
              <a:ext uri="{FF2B5EF4-FFF2-40B4-BE49-F238E27FC236}">
                <a16:creationId xmlns:a16="http://schemas.microsoft.com/office/drawing/2014/main" id="{735C1307-45DE-104B-82C7-0AF770E496DE}"/>
              </a:ext>
            </a:extLst>
          </p:cNvPr>
          <p:cNvCxnSpPr>
            <a:cxnSpLocks/>
          </p:cNvCxnSpPr>
          <p:nvPr userDrawn="1"/>
        </p:nvCxnSpPr>
        <p:spPr>
          <a:xfrm>
            <a:off x="10223655" y="3557996"/>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5" name="Text Placeholder 6">
            <a:extLst>
              <a:ext uri="{FF2B5EF4-FFF2-40B4-BE49-F238E27FC236}">
                <a16:creationId xmlns:a16="http://schemas.microsoft.com/office/drawing/2014/main" id="{FF2BF483-5EDC-9242-AD58-57E84F538C81}"/>
              </a:ext>
            </a:extLst>
          </p:cNvPr>
          <p:cNvSpPr>
            <a:spLocks noGrp="1"/>
          </p:cNvSpPr>
          <p:nvPr>
            <p:ph type="body" sz="quarter" idx="28" hasCustomPrompt="1"/>
          </p:nvPr>
        </p:nvSpPr>
        <p:spPr>
          <a:xfrm>
            <a:off x="10223655" y="3798616"/>
            <a:ext cx="1587600" cy="2246582"/>
          </a:xfrm>
        </p:spPr>
        <p:txBody>
          <a:bodyPr/>
          <a:lstStyle>
            <a:lvl1pPr marL="0" indent="0">
              <a:lnSpc>
                <a:spcPct val="80000"/>
              </a:lnSpc>
              <a:spcBef>
                <a:spcPts val="0"/>
              </a:spcBef>
              <a:spcAft>
                <a:spcPts val="600"/>
              </a:spcAft>
              <a:buFont typeface="Arial" panose="020B0604020202020204" pitchFamily="34" charset="0"/>
              <a:buNone/>
              <a:defRPr sz="2100" b="0" i="0">
                <a:latin typeface="GT Sectra Fine Rg" panose="00000500000000000000" pitchFamily="50" charset="0"/>
              </a:defRPr>
            </a:lvl1pPr>
            <a:lvl2pPr marL="0" indent="0">
              <a:spcBef>
                <a:spcPts val="0"/>
              </a:spcBef>
              <a:spcAft>
                <a:spcPts val="600"/>
              </a:spcAft>
              <a:buNone/>
              <a:defRPr sz="1600"/>
            </a:lvl2pPr>
            <a:lvl3pPr marL="0" indent="0">
              <a:spcBef>
                <a:spcPts val="0"/>
              </a:spcBef>
              <a:spcAft>
                <a:spcPts val="600"/>
              </a:spcAft>
              <a:buNone/>
              <a:defRPr sz="1200"/>
            </a:lvl3pPr>
            <a:lvl4pPr marL="182880" indent="-182880">
              <a:spcBef>
                <a:spcPts val="0"/>
              </a:spcBef>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Tree>
    <p:extLst>
      <p:ext uri="{BB962C8B-B14F-4D97-AF65-F5344CB8AC3E}">
        <p14:creationId xmlns:p14="http://schemas.microsoft.com/office/powerpoint/2010/main" val="112483788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eam 6 - Dark">
    <p:bg>
      <p:bgPr>
        <a:solidFill>
          <a:schemeClr val="accent3"/>
        </a:solidFill>
        <a:effectLst/>
      </p:bgPr>
    </p:bg>
    <p:spTree>
      <p:nvGrpSpPr>
        <p:cNvPr id="1" name=""/>
        <p:cNvGrpSpPr/>
        <p:nvPr/>
      </p:nvGrpSpPr>
      <p:grpSpPr>
        <a:xfrm>
          <a:off x="0" y="0"/>
          <a:ext cx="0" cy="0"/>
          <a:chOff x="0" y="0"/>
          <a:chExt cx="0" cy="0"/>
        </a:xfrm>
      </p:grpSpPr>
      <p:pic>
        <p:nvPicPr>
          <p:cNvPr id="26" name="Accenture GTS">
            <a:extLst>
              <a:ext uri="{FF2B5EF4-FFF2-40B4-BE49-F238E27FC236}">
                <a16:creationId xmlns:a16="http://schemas.microsoft.com/office/drawing/2014/main" id="{031E5CC4-0A56-4F78-8618-40A26B186D0E}"/>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81000" y="6474701"/>
            <a:ext cx="190800" cy="209415"/>
          </a:xfrm>
          <a:prstGeom prst="rect">
            <a:avLst/>
          </a:prstGeom>
        </p:spPr>
      </p:pic>
      <p:sp>
        <p:nvSpPr>
          <p:cNvPr id="4" name="Footer Placeholder 3">
            <a:extLst>
              <a:ext uri="{FF2B5EF4-FFF2-40B4-BE49-F238E27FC236}">
                <a16:creationId xmlns:a16="http://schemas.microsoft.com/office/drawing/2014/main" id="{C6008F6F-94C8-46B5-901C-A1F8AFE487E2}"/>
              </a:ext>
            </a:extLst>
          </p:cNvPr>
          <p:cNvSpPr>
            <a:spLocks noGrp="1"/>
          </p:cNvSpPr>
          <p:nvPr>
            <p:ph type="ftr" sz="quarter" idx="29"/>
          </p:nvPr>
        </p:nvSpPr>
        <p:spPr/>
        <p:txBody>
          <a:bodyPr/>
          <a:lstStyle/>
          <a:p>
            <a:r>
              <a:rPr lang="en-US"/>
              <a:t>Copyright © 2021 Accenture. All rights reserved.</a:t>
            </a:r>
          </a:p>
        </p:txBody>
      </p:sp>
      <p:sp>
        <p:nvSpPr>
          <p:cNvPr id="5" name="Slide Number Placeholder 4">
            <a:extLst>
              <a:ext uri="{FF2B5EF4-FFF2-40B4-BE49-F238E27FC236}">
                <a16:creationId xmlns:a16="http://schemas.microsoft.com/office/drawing/2014/main" id="{98C2F95C-ED38-48DD-B1C4-7237EAB84FB5}"/>
              </a:ext>
            </a:extLst>
          </p:cNvPr>
          <p:cNvSpPr>
            <a:spLocks noGrp="1"/>
          </p:cNvSpPr>
          <p:nvPr>
            <p:ph type="sldNum" sz="quarter" idx="30"/>
          </p:nvPr>
        </p:nvSpPr>
        <p:spPr/>
        <p:txBody>
          <a:bodyPr/>
          <a:lstStyle/>
          <a:p>
            <a:fld id="{7F8EB60C-7CC2-49F0-B2EE-C81F067DE041}" type="slidenum">
              <a:rPr lang="en-US" smtClean="0"/>
              <a:pPr/>
              <a:t>‹#›</a:t>
            </a:fld>
            <a:endParaRPr lang="en-US"/>
          </a:p>
        </p:txBody>
      </p:sp>
      <p:sp>
        <p:nvSpPr>
          <p:cNvPr id="3" name="Title 2">
            <a:extLst>
              <a:ext uri="{FF2B5EF4-FFF2-40B4-BE49-F238E27FC236}">
                <a16:creationId xmlns:a16="http://schemas.microsoft.com/office/drawing/2014/main" id="{4E7742AB-C929-4D27-B4AA-FF13B090726B}"/>
              </a:ext>
            </a:extLst>
          </p:cNvPr>
          <p:cNvSpPr>
            <a:spLocks noGrp="1"/>
          </p:cNvSpPr>
          <p:nvPr>
            <p:ph type="title"/>
          </p:nvPr>
        </p:nvSpPr>
        <p:spPr/>
        <p:txBody>
          <a:bodyPr/>
          <a:lstStyle/>
          <a:p>
            <a:r>
              <a:rPr lang="en-US"/>
              <a:t>Click to edit Master title style</a:t>
            </a:r>
            <a:endParaRPr lang="en-CA"/>
          </a:p>
        </p:txBody>
      </p:sp>
      <p:sp>
        <p:nvSpPr>
          <p:cNvPr id="16" name="Picture Placeholder 1">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3720" y="1717675"/>
            <a:ext cx="1587600" cy="1554480"/>
          </a:xfrm>
          <a:solidFill>
            <a:schemeClr val="tx2"/>
          </a:solidFill>
        </p:spPr>
        <p:txBody>
          <a:bodyPr/>
          <a:lstStyle>
            <a:lvl1pPr marL="0" indent="0">
              <a:spcBef>
                <a:spcPts val="0"/>
              </a:spcBef>
              <a:spcAft>
                <a:spcPts val="0"/>
              </a:spcAft>
              <a:buNone/>
              <a:defRPr sz="1600" b="0">
                <a:solidFill>
                  <a:schemeClr val="tx2">
                    <a:lumMod val="75000"/>
                  </a:schemeClr>
                </a:solidFill>
                <a:latin typeface="+mn-lt"/>
              </a:defRPr>
            </a:lvl1pPr>
          </a:lstStyle>
          <a:p>
            <a:r>
              <a:rPr lang="en-GB"/>
              <a:t>Add profile photo</a:t>
            </a:r>
            <a:endParaRPr lang="en-US"/>
          </a:p>
        </p:txBody>
      </p:sp>
      <p:cxnSp>
        <p:nvCxnSpPr>
          <p:cNvPr id="33" name="Straight Connector 1">
            <a:extLst>
              <a:ext uri="{FF2B5EF4-FFF2-40B4-BE49-F238E27FC236}">
                <a16:creationId xmlns:a16="http://schemas.microsoft.com/office/drawing/2014/main" id="{AA02BDBD-12C4-A940-8556-B3E5BDD10714}"/>
              </a:ext>
            </a:extLst>
          </p:cNvPr>
          <p:cNvCxnSpPr>
            <a:cxnSpLocks/>
          </p:cNvCxnSpPr>
          <p:nvPr userDrawn="1"/>
        </p:nvCxnSpPr>
        <p:spPr>
          <a:xfrm>
            <a:off x="380136" y="3557996"/>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Text Placeholder 1">
            <a:extLst>
              <a:ext uri="{FF2B5EF4-FFF2-40B4-BE49-F238E27FC236}">
                <a16:creationId xmlns:a16="http://schemas.microsoft.com/office/drawing/2014/main" id="{6BEB5A56-DED2-134F-B0DE-11936982FFF4}"/>
              </a:ext>
            </a:extLst>
          </p:cNvPr>
          <p:cNvSpPr>
            <a:spLocks noGrp="1"/>
          </p:cNvSpPr>
          <p:nvPr>
            <p:ph type="body" sz="quarter" idx="19" hasCustomPrompt="1"/>
          </p:nvPr>
        </p:nvSpPr>
        <p:spPr>
          <a:xfrm>
            <a:off x="383720" y="3798616"/>
            <a:ext cx="1587600" cy="2246582"/>
          </a:xfrm>
        </p:spPr>
        <p:txBody>
          <a:bodyPr/>
          <a:lstStyle>
            <a:lvl1pPr marL="0" indent="0">
              <a:lnSpc>
                <a:spcPct val="80000"/>
              </a:lnSpc>
              <a:spcBef>
                <a:spcPts val="0"/>
              </a:spcBef>
              <a:spcAft>
                <a:spcPts val="600"/>
              </a:spcAft>
              <a:buFont typeface="Arial" panose="020B0604020202020204" pitchFamily="34" charset="0"/>
              <a:buNone/>
              <a:defRPr sz="2100" b="0" i="0">
                <a:latin typeface="GT Sectra Fine Rg" panose="00000500000000000000" pitchFamily="50" charset="0"/>
              </a:defRPr>
            </a:lvl1pPr>
            <a:lvl2pPr marL="0" indent="0">
              <a:spcBef>
                <a:spcPts val="0"/>
              </a:spcBef>
              <a:spcAft>
                <a:spcPts val="600"/>
              </a:spcAft>
              <a:buNone/>
              <a:defRPr sz="1600"/>
            </a:lvl2pPr>
            <a:lvl3pPr marL="0" indent="0">
              <a:spcBef>
                <a:spcPts val="0"/>
              </a:spcBef>
              <a:spcAft>
                <a:spcPts val="600"/>
              </a:spcAft>
              <a:buNone/>
              <a:defRPr sz="1200"/>
            </a:lvl3pPr>
            <a:lvl4pPr marL="182880" indent="-182880">
              <a:spcBef>
                <a:spcPts val="0"/>
              </a:spcBef>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21" name="Picture Placeholder 2">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1707" y="1717675"/>
            <a:ext cx="1587600" cy="1554480"/>
          </a:xfrm>
          <a:solidFill>
            <a:schemeClr val="tx2"/>
          </a:solidFill>
        </p:spPr>
        <p:txBody>
          <a:bodyPr vert="horz" lIns="0" tIns="0" rIns="0" bIns="0" rtlCol="0">
            <a:noAutofit/>
          </a:bodyPr>
          <a:lstStyle>
            <a:lvl1pPr marL="0" indent="0">
              <a:spcBef>
                <a:spcPts val="0"/>
              </a:spcBef>
              <a:spcAft>
                <a:spcPts val="0"/>
              </a:spcAft>
              <a:buNone/>
              <a:defRPr lang="en-US" sz="1600" b="0" dirty="0">
                <a:solidFill>
                  <a:schemeClr val="tx2">
                    <a:lumMod val="75000"/>
                  </a:schemeClr>
                </a:solidFill>
                <a:latin typeface="+mn-lt"/>
              </a:defRPr>
            </a:lvl1pPr>
          </a:lstStyle>
          <a:p>
            <a:pPr lvl="0"/>
            <a:r>
              <a:rPr lang="en-GB"/>
              <a:t>Add profile photo</a:t>
            </a:r>
            <a:endParaRPr lang="en-US"/>
          </a:p>
        </p:txBody>
      </p:sp>
      <p:cxnSp>
        <p:nvCxnSpPr>
          <p:cNvPr id="34" name="Straight Connector 2">
            <a:extLst>
              <a:ext uri="{FF2B5EF4-FFF2-40B4-BE49-F238E27FC236}">
                <a16:creationId xmlns:a16="http://schemas.microsoft.com/office/drawing/2014/main" id="{3FEA9EDE-6235-5149-A941-CF6FEAE2E6FF}"/>
              </a:ext>
            </a:extLst>
          </p:cNvPr>
          <p:cNvCxnSpPr>
            <a:cxnSpLocks/>
          </p:cNvCxnSpPr>
          <p:nvPr userDrawn="1"/>
        </p:nvCxnSpPr>
        <p:spPr>
          <a:xfrm>
            <a:off x="2351707" y="3557996"/>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Text Placeholder 2">
            <a:extLst>
              <a:ext uri="{FF2B5EF4-FFF2-40B4-BE49-F238E27FC236}">
                <a16:creationId xmlns:a16="http://schemas.microsoft.com/office/drawing/2014/main" id="{923321BD-6745-7944-910F-B8C8E4AC31DD}"/>
              </a:ext>
            </a:extLst>
          </p:cNvPr>
          <p:cNvSpPr>
            <a:spLocks noGrp="1"/>
          </p:cNvSpPr>
          <p:nvPr>
            <p:ph type="body" sz="quarter" idx="20" hasCustomPrompt="1"/>
          </p:nvPr>
        </p:nvSpPr>
        <p:spPr>
          <a:xfrm>
            <a:off x="2351707" y="3798616"/>
            <a:ext cx="1587600" cy="2246582"/>
          </a:xfrm>
        </p:spPr>
        <p:txBody>
          <a:bodyPr/>
          <a:lstStyle>
            <a:lvl1pPr marL="0" indent="0">
              <a:lnSpc>
                <a:spcPct val="80000"/>
              </a:lnSpc>
              <a:spcBef>
                <a:spcPts val="0"/>
              </a:spcBef>
              <a:spcAft>
                <a:spcPts val="600"/>
              </a:spcAft>
              <a:buFont typeface="Arial" panose="020B0604020202020204" pitchFamily="34" charset="0"/>
              <a:buNone/>
              <a:defRPr sz="2100" b="0" i="0">
                <a:latin typeface="GT Sectra Fine Rg" panose="00000500000000000000" pitchFamily="50" charset="0"/>
              </a:defRPr>
            </a:lvl1pPr>
            <a:lvl2pPr marL="0" indent="0">
              <a:spcBef>
                <a:spcPts val="0"/>
              </a:spcBef>
              <a:spcAft>
                <a:spcPts val="600"/>
              </a:spcAft>
              <a:buNone/>
              <a:defRPr sz="1600"/>
            </a:lvl2pPr>
            <a:lvl3pPr marL="0" indent="0">
              <a:spcBef>
                <a:spcPts val="0"/>
              </a:spcBef>
              <a:spcAft>
                <a:spcPts val="600"/>
              </a:spcAft>
              <a:buNone/>
              <a:defRPr sz="1200"/>
            </a:lvl3pPr>
            <a:lvl4pPr marL="182880" indent="-182880">
              <a:spcBef>
                <a:spcPts val="0"/>
              </a:spcBef>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23" name="Picture Placeholder 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19694" y="1717675"/>
            <a:ext cx="1587600" cy="1554480"/>
          </a:xfrm>
          <a:solidFill>
            <a:schemeClr val="tx2"/>
          </a:solidFill>
        </p:spPr>
        <p:txBody>
          <a:bodyPr vert="horz" lIns="0" tIns="0" rIns="0" bIns="0" rtlCol="0">
            <a:noAutofit/>
          </a:bodyPr>
          <a:lstStyle>
            <a:lvl1pPr marL="0" indent="0">
              <a:spcBef>
                <a:spcPts val="0"/>
              </a:spcBef>
              <a:spcAft>
                <a:spcPts val="0"/>
              </a:spcAft>
              <a:buNone/>
              <a:defRPr lang="en-US" sz="1600" b="0" dirty="0">
                <a:solidFill>
                  <a:schemeClr val="tx2">
                    <a:lumMod val="75000"/>
                  </a:schemeClr>
                </a:solidFill>
                <a:latin typeface="+mn-lt"/>
              </a:defRPr>
            </a:lvl1pPr>
          </a:lstStyle>
          <a:p>
            <a:pPr lvl="0"/>
            <a:r>
              <a:rPr lang="en-GB"/>
              <a:t>Add profile photo</a:t>
            </a:r>
            <a:endParaRPr lang="en-US"/>
          </a:p>
        </p:txBody>
      </p:sp>
      <p:cxnSp>
        <p:nvCxnSpPr>
          <p:cNvPr id="36" name="Straight Connector 3">
            <a:extLst>
              <a:ext uri="{FF2B5EF4-FFF2-40B4-BE49-F238E27FC236}">
                <a16:creationId xmlns:a16="http://schemas.microsoft.com/office/drawing/2014/main" id="{8BE3B3A9-F650-CD4D-ABE8-60A0F5E115AE}"/>
              </a:ext>
            </a:extLst>
          </p:cNvPr>
          <p:cNvCxnSpPr>
            <a:cxnSpLocks/>
          </p:cNvCxnSpPr>
          <p:nvPr userDrawn="1"/>
        </p:nvCxnSpPr>
        <p:spPr>
          <a:xfrm>
            <a:off x="4319694" y="3557996"/>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Text Placeholder 3">
            <a:extLst>
              <a:ext uri="{FF2B5EF4-FFF2-40B4-BE49-F238E27FC236}">
                <a16:creationId xmlns:a16="http://schemas.microsoft.com/office/drawing/2014/main" id="{2A6C4DC7-1806-A74D-B434-61FF385F82AB}"/>
              </a:ext>
            </a:extLst>
          </p:cNvPr>
          <p:cNvSpPr>
            <a:spLocks noGrp="1"/>
          </p:cNvSpPr>
          <p:nvPr>
            <p:ph type="body" sz="quarter" idx="25" hasCustomPrompt="1"/>
          </p:nvPr>
        </p:nvSpPr>
        <p:spPr>
          <a:xfrm>
            <a:off x="4319694" y="3798616"/>
            <a:ext cx="1587600" cy="2246582"/>
          </a:xfrm>
        </p:spPr>
        <p:txBody>
          <a:bodyPr/>
          <a:lstStyle>
            <a:lvl1pPr marL="0" indent="0">
              <a:lnSpc>
                <a:spcPct val="80000"/>
              </a:lnSpc>
              <a:spcBef>
                <a:spcPts val="0"/>
              </a:spcBef>
              <a:spcAft>
                <a:spcPts val="600"/>
              </a:spcAft>
              <a:buFont typeface="Arial" panose="020B0604020202020204" pitchFamily="34" charset="0"/>
              <a:buNone/>
              <a:defRPr sz="2100" b="0" i="0">
                <a:latin typeface="GT Sectra Fine Rg" panose="00000500000000000000" pitchFamily="50" charset="0"/>
              </a:defRPr>
            </a:lvl1pPr>
            <a:lvl2pPr marL="0" indent="0">
              <a:spcBef>
                <a:spcPts val="0"/>
              </a:spcBef>
              <a:spcAft>
                <a:spcPts val="600"/>
              </a:spcAft>
              <a:buNone/>
              <a:defRPr sz="1600"/>
            </a:lvl2pPr>
            <a:lvl3pPr marL="0" indent="0">
              <a:spcBef>
                <a:spcPts val="0"/>
              </a:spcBef>
              <a:spcAft>
                <a:spcPts val="600"/>
              </a:spcAft>
              <a:buNone/>
              <a:defRPr sz="1200"/>
            </a:lvl3pPr>
            <a:lvl4pPr marL="182880" indent="-182880">
              <a:spcBef>
                <a:spcPts val="0"/>
              </a:spcBef>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24" name="Picture Placeholder 4">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287681" y="1717675"/>
            <a:ext cx="1587600" cy="1554480"/>
          </a:xfrm>
          <a:solidFill>
            <a:schemeClr val="tx2"/>
          </a:solidFill>
        </p:spPr>
        <p:txBody>
          <a:bodyPr vert="horz" lIns="0" tIns="0" rIns="0" bIns="0" rtlCol="0">
            <a:noAutofit/>
          </a:bodyPr>
          <a:lstStyle>
            <a:lvl1pPr marL="0" indent="0">
              <a:spcBef>
                <a:spcPts val="0"/>
              </a:spcBef>
              <a:spcAft>
                <a:spcPts val="0"/>
              </a:spcAft>
              <a:buNone/>
              <a:defRPr lang="en-US" sz="1600" b="0" dirty="0">
                <a:solidFill>
                  <a:schemeClr val="tx2">
                    <a:lumMod val="75000"/>
                  </a:schemeClr>
                </a:solidFill>
                <a:latin typeface="+mn-lt"/>
              </a:defRPr>
            </a:lvl1pPr>
          </a:lstStyle>
          <a:p>
            <a:pPr lvl="0"/>
            <a:r>
              <a:rPr lang="en-GB"/>
              <a:t>Add profile photo</a:t>
            </a:r>
            <a:endParaRPr lang="en-US"/>
          </a:p>
        </p:txBody>
      </p:sp>
      <p:cxnSp>
        <p:nvCxnSpPr>
          <p:cNvPr id="41" name="Straight Connector 4">
            <a:extLst>
              <a:ext uri="{FF2B5EF4-FFF2-40B4-BE49-F238E27FC236}">
                <a16:creationId xmlns:a16="http://schemas.microsoft.com/office/drawing/2014/main" id="{40EADFA0-1672-B34A-99B7-19C51FEE8983}"/>
              </a:ext>
            </a:extLst>
          </p:cNvPr>
          <p:cNvCxnSpPr>
            <a:cxnSpLocks/>
          </p:cNvCxnSpPr>
          <p:nvPr userDrawn="1"/>
        </p:nvCxnSpPr>
        <p:spPr>
          <a:xfrm>
            <a:off x="6287681" y="3557996"/>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53D7F26-6DC1-034C-B572-B4BFE718C797}"/>
              </a:ext>
            </a:extLst>
          </p:cNvPr>
          <p:cNvSpPr>
            <a:spLocks noGrp="1"/>
          </p:cNvSpPr>
          <p:nvPr>
            <p:ph type="body" sz="quarter" idx="26" hasCustomPrompt="1"/>
          </p:nvPr>
        </p:nvSpPr>
        <p:spPr>
          <a:xfrm>
            <a:off x="6287681" y="3798616"/>
            <a:ext cx="1587600" cy="2246582"/>
          </a:xfrm>
        </p:spPr>
        <p:txBody>
          <a:bodyPr/>
          <a:lstStyle>
            <a:lvl1pPr marL="0" indent="0">
              <a:lnSpc>
                <a:spcPct val="80000"/>
              </a:lnSpc>
              <a:spcBef>
                <a:spcPts val="0"/>
              </a:spcBef>
              <a:spcAft>
                <a:spcPts val="600"/>
              </a:spcAft>
              <a:buFont typeface="Arial" panose="020B0604020202020204" pitchFamily="34" charset="0"/>
              <a:buNone/>
              <a:defRPr sz="2100" b="0" i="0">
                <a:latin typeface="GT Sectra Fine Rg" panose="00000500000000000000" pitchFamily="50" charset="0"/>
              </a:defRPr>
            </a:lvl1pPr>
            <a:lvl2pPr marL="0" indent="0">
              <a:spcBef>
                <a:spcPts val="0"/>
              </a:spcBef>
              <a:spcAft>
                <a:spcPts val="600"/>
              </a:spcAft>
              <a:buNone/>
              <a:defRPr sz="1600"/>
            </a:lvl2pPr>
            <a:lvl3pPr marL="0" indent="0">
              <a:spcBef>
                <a:spcPts val="0"/>
              </a:spcBef>
              <a:spcAft>
                <a:spcPts val="600"/>
              </a:spcAft>
              <a:buNone/>
              <a:defRPr sz="1200"/>
            </a:lvl3pPr>
            <a:lvl4pPr marL="182880" indent="-182880">
              <a:spcBef>
                <a:spcPts val="0"/>
              </a:spcBef>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31" name="Picture Placeholder 5">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55668" y="1717675"/>
            <a:ext cx="1587600" cy="1554480"/>
          </a:xfrm>
          <a:solidFill>
            <a:schemeClr val="tx2"/>
          </a:solidFill>
        </p:spPr>
        <p:txBody>
          <a:bodyPr vert="horz" lIns="0" tIns="0" rIns="0" bIns="0" rtlCol="0">
            <a:noAutofit/>
          </a:bodyPr>
          <a:lstStyle>
            <a:lvl1pPr marL="0" indent="0">
              <a:spcBef>
                <a:spcPts val="0"/>
              </a:spcBef>
              <a:spcAft>
                <a:spcPts val="0"/>
              </a:spcAft>
              <a:buNone/>
              <a:defRPr lang="en-US" sz="1600" b="0" dirty="0">
                <a:solidFill>
                  <a:schemeClr val="tx2">
                    <a:lumMod val="75000"/>
                  </a:schemeClr>
                </a:solidFill>
                <a:latin typeface="+mn-lt"/>
              </a:defRPr>
            </a:lvl1pPr>
          </a:lstStyle>
          <a:p>
            <a:pPr lvl="0"/>
            <a:r>
              <a:rPr lang="en-GB"/>
              <a:t>Add profile photo</a:t>
            </a:r>
            <a:endParaRPr lang="en-US"/>
          </a:p>
        </p:txBody>
      </p:sp>
      <p:cxnSp>
        <p:nvCxnSpPr>
          <p:cNvPr id="42" name="Straight Connector 5">
            <a:extLst>
              <a:ext uri="{FF2B5EF4-FFF2-40B4-BE49-F238E27FC236}">
                <a16:creationId xmlns:a16="http://schemas.microsoft.com/office/drawing/2014/main" id="{8C298F82-C3A0-2A4F-8530-36C08463C5C0}"/>
              </a:ext>
            </a:extLst>
          </p:cNvPr>
          <p:cNvCxnSpPr>
            <a:cxnSpLocks/>
          </p:cNvCxnSpPr>
          <p:nvPr userDrawn="1"/>
        </p:nvCxnSpPr>
        <p:spPr>
          <a:xfrm>
            <a:off x="8255668" y="3557996"/>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Text Placeholder 5">
            <a:extLst>
              <a:ext uri="{FF2B5EF4-FFF2-40B4-BE49-F238E27FC236}">
                <a16:creationId xmlns:a16="http://schemas.microsoft.com/office/drawing/2014/main" id="{E075A489-B7B7-CE40-B061-D8A36AFCC817}"/>
              </a:ext>
            </a:extLst>
          </p:cNvPr>
          <p:cNvSpPr>
            <a:spLocks noGrp="1"/>
          </p:cNvSpPr>
          <p:nvPr>
            <p:ph type="body" sz="quarter" idx="27" hasCustomPrompt="1"/>
          </p:nvPr>
        </p:nvSpPr>
        <p:spPr>
          <a:xfrm>
            <a:off x="8255668" y="3798616"/>
            <a:ext cx="1587600" cy="2246582"/>
          </a:xfrm>
        </p:spPr>
        <p:txBody>
          <a:bodyPr/>
          <a:lstStyle>
            <a:lvl1pPr marL="0" indent="0">
              <a:lnSpc>
                <a:spcPct val="80000"/>
              </a:lnSpc>
              <a:spcBef>
                <a:spcPts val="0"/>
              </a:spcBef>
              <a:spcAft>
                <a:spcPts val="600"/>
              </a:spcAft>
              <a:buFont typeface="Arial" panose="020B0604020202020204" pitchFamily="34" charset="0"/>
              <a:buNone/>
              <a:defRPr sz="2100" b="0" i="0">
                <a:latin typeface="GT Sectra Fine Rg" panose="00000500000000000000" pitchFamily="50" charset="0"/>
              </a:defRPr>
            </a:lvl1pPr>
            <a:lvl2pPr marL="0" indent="0">
              <a:spcBef>
                <a:spcPts val="0"/>
              </a:spcBef>
              <a:spcAft>
                <a:spcPts val="600"/>
              </a:spcAft>
              <a:buNone/>
              <a:defRPr sz="1600"/>
            </a:lvl2pPr>
            <a:lvl3pPr marL="0" indent="0">
              <a:spcBef>
                <a:spcPts val="0"/>
              </a:spcBef>
              <a:spcAft>
                <a:spcPts val="600"/>
              </a:spcAft>
              <a:buNone/>
              <a:defRPr sz="1200"/>
            </a:lvl3pPr>
            <a:lvl4pPr marL="182880" indent="-182880">
              <a:spcBef>
                <a:spcPts val="0"/>
              </a:spcBef>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25" name="Picture Placeholder 6">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23655" y="1717675"/>
            <a:ext cx="1587600" cy="1554480"/>
          </a:xfrm>
          <a:solidFill>
            <a:schemeClr val="tx2"/>
          </a:solidFill>
        </p:spPr>
        <p:txBody>
          <a:bodyPr vert="horz" lIns="0" tIns="0" rIns="0" bIns="0" rtlCol="0">
            <a:noAutofit/>
          </a:bodyPr>
          <a:lstStyle>
            <a:lvl1pPr marL="0" indent="0">
              <a:spcBef>
                <a:spcPts val="0"/>
              </a:spcBef>
              <a:spcAft>
                <a:spcPts val="0"/>
              </a:spcAft>
              <a:buNone/>
              <a:defRPr lang="en-US" sz="1600" b="0" dirty="0">
                <a:solidFill>
                  <a:schemeClr val="tx2">
                    <a:lumMod val="75000"/>
                  </a:schemeClr>
                </a:solidFill>
                <a:latin typeface="+mn-lt"/>
              </a:defRPr>
            </a:lvl1pPr>
          </a:lstStyle>
          <a:p>
            <a:pPr lvl="0"/>
            <a:r>
              <a:rPr lang="en-GB"/>
              <a:t>Add profile photo</a:t>
            </a:r>
            <a:endParaRPr lang="en-US"/>
          </a:p>
        </p:txBody>
      </p:sp>
      <p:cxnSp>
        <p:nvCxnSpPr>
          <p:cNvPr id="43" name="Straight Connector 6">
            <a:extLst>
              <a:ext uri="{FF2B5EF4-FFF2-40B4-BE49-F238E27FC236}">
                <a16:creationId xmlns:a16="http://schemas.microsoft.com/office/drawing/2014/main" id="{735C1307-45DE-104B-82C7-0AF770E496DE}"/>
              </a:ext>
            </a:extLst>
          </p:cNvPr>
          <p:cNvCxnSpPr>
            <a:cxnSpLocks/>
          </p:cNvCxnSpPr>
          <p:nvPr userDrawn="1"/>
        </p:nvCxnSpPr>
        <p:spPr>
          <a:xfrm>
            <a:off x="10223655" y="3557996"/>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5" name="Text Placeholder 6">
            <a:extLst>
              <a:ext uri="{FF2B5EF4-FFF2-40B4-BE49-F238E27FC236}">
                <a16:creationId xmlns:a16="http://schemas.microsoft.com/office/drawing/2014/main" id="{FF2BF483-5EDC-9242-AD58-57E84F538C81}"/>
              </a:ext>
            </a:extLst>
          </p:cNvPr>
          <p:cNvSpPr>
            <a:spLocks noGrp="1"/>
          </p:cNvSpPr>
          <p:nvPr>
            <p:ph type="body" sz="quarter" idx="28" hasCustomPrompt="1"/>
          </p:nvPr>
        </p:nvSpPr>
        <p:spPr>
          <a:xfrm>
            <a:off x="10223655" y="3798616"/>
            <a:ext cx="1587600" cy="2246582"/>
          </a:xfrm>
        </p:spPr>
        <p:txBody>
          <a:bodyPr/>
          <a:lstStyle>
            <a:lvl1pPr marL="0" indent="0">
              <a:lnSpc>
                <a:spcPct val="80000"/>
              </a:lnSpc>
              <a:spcBef>
                <a:spcPts val="0"/>
              </a:spcBef>
              <a:spcAft>
                <a:spcPts val="600"/>
              </a:spcAft>
              <a:buFont typeface="Arial" panose="020B0604020202020204" pitchFamily="34" charset="0"/>
              <a:buNone/>
              <a:defRPr sz="2100" b="0" i="0">
                <a:latin typeface="GT Sectra Fine Rg" panose="00000500000000000000" pitchFamily="50" charset="0"/>
              </a:defRPr>
            </a:lvl1pPr>
            <a:lvl2pPr marL="0" indent="0">
              <a:spcBef>
                <a:spcPts val="0"/>
              </a:spcBef>
              <a:spcAft>
                <a:spcPts val="600"/>
              </a:spcAft>
              <a:buNone/>
              <a:defRPr sz="1600"/>
            </a:lvl2pPr>
            <a:lvl3pPr marL="0" indent="0">
              <a:spcBef>
                <a:spcPts val="0"/>
              </a:spcBef>
              <a:spcAft>
                <a:spcPts val="600"/>
              </a:spcAft>
              <a:buNone/>
              <a:defRPr sz="1200"/>
            </a:lvl3pPr>
            <a:lvl4pPr marL="182880" indent="-182880">
              <a:spcBef>
                <a:spcPts val="0"/>
              </a:spcBef>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Tree>
    <p:extLst>
      <p:ext uri="{BB962C8B-B14F-4D97-AF65-F5344CB8AC3E}">
        <p14:creationId xmlns:p14="http://schemas.microsoft.com/office/powerpoint/2010/main" val="390679805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 (4) White BG, Vertical">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7D44020-14D4-431A-81F8-327E76792EE7}"/>
              </a:ext>
            </a:extLst>
          </p:cNvPr>
          <p:cNvSpPr>
            <a:spLocks noGrp="1"/>
          </p:cNvSpPr>
          <p:nvPr>
            <p:ph type="ftr" sz="quarter" idx="10"/>
          </p:nvPr>
        </p:nvSpPr>
        <p:spPr/>
        <p:txBody>
          <a:bodyPr/>
          <a:lstStyle/>
          <a:p>
            <a:r>
              <a:rPr lang="en-US"/>
              <a:t>Copyright © 2021 Accenture. All rights reserved.</a:t>
            </a:r>
          </a:p>
        </p:txBody>
      </p:sp>
      <p:sp>
        <p:nvSpPr>
          <p:cNvPr id="4" name="Slide Number Placeholder 3">
            <a:extLst>
              <a:ext uri="{FF2B5EF4-FFF2-40B4-BE49-F238E27FC236}">
                <a16:creationId xmlns:a16="http://schemas.microsoft.com/office/drawing/2014/main" id="{23C3C757-D204-4F5C-9B25-36C2B8DB81D1}"/>
              </a:ext>
            </a:extLst>
          </p:cNvPr>
          <p:cNvSpPr>
            <a:spLocks noGrp="1"/>
          </p:cNvSpPr>
          <p:nvPr>
            <p:ph type="sldNum" sz="quarter" idx="11"/>
          </p:nvPr>
        </p:nvSpPr>
        <p:spPr/>
        <p:txBody>
          <a:bodyPr/>
          <a:lstStyle/>
          <a:p>
            <a:fld id="{7F8EB60C-7CC2-49F0-B2EE-C81F067DE041}" type="slidenum">
              <a:rPr lang="en-US" smtClean="0"/>
              <a:pPr/>
              <a:t>‹#›</a:t>
            </a:fld>
            <a:endParaRPr lang="en-US"/>
          </a:p>
        </p:txBody>
      </p:sp>
      <p:cxnSp>
        <p:nvCxnSpPr>
          <p:cNvPr id="5" name="Straight Connector 4">
            <a:extLst>
              <a:ext uri="{FF2B5EF4-FFF2-40B4-BE49-F238E27FC236}">
                <a16:creationId xmlns:a16="http://schemas.microsoft.com/office/drawing/2014/main" id="{F0FF5BE1-36A8-4599-BF63-FEFF563BA5C0}"/>
              </a:ext>
              <a:ext uri="{C183D7F6-B498-43B3-948B-1728B52AA6E4}">
                <adec:decorative xmlns:adec="http://schemas.microsoft.com/office/drawing/2017/decorative" val="1"/>
              </a:ext>
            </a:extLst>
          </p:cNvPr>
          <p:cNvCxnSpPr>
            <a:cxnSpLocks/>
          </p:cNvCxnSpPr>
          <p:nvPr userDrawn="1"/>
        </p:nvCxnSpPr>
        <p:spPr>
          <a:xfrm>
            <a:off x="6085524" y="0"/>
            <a:ext cx="0" cy="6858000"/>
          </a:xfrm>
          <a:prstGeom prst="line">
            <a:avLst/>
          </a:prstGeom>
          <a:ln w="38100">
            <a:solidFill>
              <a:schemeClr val="tx2">
                <a:lumMod val="40000"/>
                <a:lumOff val="60000"/>
                <a:alpha val="50000"/>
              </a:schemeClr>
            </a:solidFill>
          </a:ln>
        </p:spPr>
        <p:style>
          <a:lnRef idx="1">
            <a:schemeClr val="accent1"/>
          </a:lnRef>
          <a:fillRef idx="0">
            <a:schemeClr val="accent1"/>
          </a:fillRef>
          <a:effectRef idx="0">
            <a:schemeClr val="accent1"/>
          </a:effectRef>
          <a:fontRef idx="minor">
            <a:schemeClr val="tx1"/>
          </a:fontRef>
        </p:style>
      </p:cxnSp>
      <p:sp>
        <p:nvSpPr>
          <p:cNvPr id="7" name="Number 1">
            <a:extLst>
              <a:ext uri="{FF2B5EF4-FFF2-40B4-BE49-F238E27FC236}">
                <a16:creationId xmlns:a16="http://schemas.microsoft.com/office/drawing/2014/main" id="{05DE9C01-BF27-4703-96D3-FD75419CB63F}"/>
              </a:ext>
            </a:extLst>
          </p:cNvPr>
          <p:cNvSpPr>
            <a:spLocks noGrp="1"/>
          </p:cNvSpPr>
          <p:nvPr>
            <p:ph type="body" sz="quarter" idx="12" hasCustomPrompt="1"/>
          </p:nvPr>
        </p:nvSpPr>
        <p:spPr>
          <a:xfrm>
            <a:off x="4890939" y="718859"/>
            <a:ext cx="1393969" cy="930275"/>
          </a:xfrm>
        </p:spPr>
        <p:txBody>
          <a:bodyPr anchor="ctr"/>
          <a:lstStyle>
            <a:lvl1pPr>
              <a:defRPr sz="6600" b="1">
                <a:solidFill>
                  <a:schemeClr val="accent1"/>
                </a:solidFill>
                <a:latin typeface="+mn-lt"/>
              </a:defRPr>
            </a:lvl1pPr>
          </a:lstStyle>
          <a:p>
            <a:pPr lvl="0"/>
            <a:r>
              <a:rPr lang="en-US"/>
              <a:t>01</a:t>
            </a:r>
          </a:p>
        </p:txBody>
      </p:sp>
      <p:sp>
        <p:nvSpPr>
          <p:cNvPr id="9" name="Text Placeholder 1">
            <a:extLst>
              <a:ext uri="{FF2B5EF4-FFF2-40B4-BE49-F238E27FC236}">
                <a16:creationId xmlns:a16="http://schemas.microsoft.com/office/drawing/2014/main" id="{D281788D-27A5-4D7F-A566-8C1F1D83C5E8}"/>
              </a:ext>
            </a:extLst>
          </p:cNvPr>
          <p:cNvSpPr>
            <a:spLocks noGrp="1"/>
          </p:cNvSpPr>
          <p:nvPr>
            <p:ph type="body" sz="quarter" idx="13" hasCustomPrompt="1"/>
          </p:nvPr>
        </p:nvSpPr>
        <p:spPr>
          <a:xfrm>
            <a:off x="6477412" y="846348"/>
            <a:ext cx="4725576" cy="992579"/>
          </a:xfrm>
        </p:spPr>
        <p:txBody>
          <a:bodyPr lIns="288000">
            <a:noAutofit/>
          </a:bodyPr>
          <a:lstStyle>
            <a:lvl1pPr>
              <a:spcBef>
                <a:spcPts val="0"/>
              </a:spcBef>
              <a:spcAft>
                <a:spcPts val="300"/>
              </a:spcAft>
              <a:defRPr sz="2200"/>
            </a:lvl1pPr>
            <a:lvl2pPr>
              <a:spcBef>
                <a:spcPts val="0"/>
              </a:spcBef>
              <a:spcAft>
                <a:spcPts val="300"/>
              </a:spcAft>
              <a:defRPr/>
            </a:lvl2pPr>
          </a:lstStyle>
          <a:p>
            <a:pPr lvl="0"/>
            <a:r>
              <a:rPr lang="en-US"/>
              <a:t>Insert text, minimum 20 </a:t>
            </a:r>
            <a:r>
              <a:rPr lang="en-US" err="1"/>
              <a:t>pt</a:t>
            </a:r>
            <a:endParaRPr lang="en-US"/>
          </a:p>
          <a:p>
            <a:pPr lvl="1"/>
            <a:r>
              <a:rPr lang="en-US"/>
              <a:t>Second level </a:t>
            </a:r>
            <a:br>
              <a:rPr lang="en-US"/>
            </a:br>
            <a:r>
              <a:rPr lang="en-US"/>
              <a:t>Maximum 3 lines</a:t>
            </a:r>
          </a:p>
        </p:txBody>
      </p:sp>
      <p:sp>
        <p:nvSpPr>
          <p:cNvPr id="11" name="Number 2">
            <a:extLst>
              <a:ext uri="{FF2B5EF4-FFF2-40B4-BE49-F238E27FC236}">
                <a16:creationId xmlns:a16="http://schemas.microsoft.com/office/drawing/2014/main" id="{9DBA92C4-41FE-4F88-8485-74A976E1CBF8}"/>
              </a:ext>
            </a:extLst>
          </p:cNvPr>
          <p:cNvSpPr>
            <a:spLocks noGrp="1"/>
          </p:cNvSpPr>
          <p:nvPr>
            <p:ph type="body" sz="quarter" idx="14" hasCustomPrompt="1"/>
          </p:nvPr>
        </p:nvSpPr>
        <p:spPr>
          <a:xfrm>
            <a:off x="4890939" y="2148147"/>
            <a:ext cx="1393969" cy="930275"/>
          </a:xfrm>
        </p:spPr>
        <p:txBody>
          <a:bodyPr anchor="ctr"/>
          <a:lstStyle>
            <a:lvl1pPr>
              <a:defRPr sz="6600" b="1">
                <a:solidFill>
                  <a:schemeClr val="accent1"/>
                </a:solidFill>
                <a:latin typeface="+mn-lt"/>
              </a:defRPr>
            </a:lvl1pPr>
          </a:lstStyle>
          <a:p>
            <a:pPr lvl="0"/>
            <a:r>
              <a:rPr lang="en-US"/>
              <a:t>02</a:t>
            </a:r>
          </a:p>
        </p:txBody>
      </p:sp>
      <p:sp>
        <p:nvSpPr>
          <p:cNvPr id="12" name="Text Placeholder 2">
            <a:extLst>
              <a:ext uri="{FF2B5EF4-FFF2-40B4-BE49-F238E27FC236}">
                <a16:creationId xmlns:a16="http://schemas.microsoft.com/office/drawing/2014/main" id="{5333E2B6-487A-4717-9D34-4C71844045F5}"/>
              </a:ext>
            </a:extLst>
          </p:cNvPr>
          <p:cNvSpPr>
            <a:spLocks noGrp="1"/>
          </p:cNvSpPr>
          <p:nvPr>
            <p:ph type="body" sz="quarter" idx="15" hasCustomPrompt="1"/>
          </p:nvPr>
        </p:nvSpPr>
        <p:spPr>
          <a:xfrm>
            <a:off x="6477412" y="2275636"/>
            <a:ext cx="4725576" cy="992579"/>
          </a:xfrm>
        </p:spPr>
        <p:txBody>
          <a:bodyPr lIns="288000">
            <a:noAutofit/>
          </a:bodyPr>
          <a:lstStyle>
            <a:lvl1pPr>
              <a:spcBef>
                <a:spcPts val="0"/>
              </a:spcBef>
              <a:spcAft>
                <a:spcPts val="300"/>
              </a:spcAft>
              <a:defRPr sz="2200"/>
            </a:lvl1pPr>
            <a:lvl2pPr>
              <a:spcBef>
                <a:spcPts val="0"/>
              </a:spcBef>
              <a:spcAft>
                <a:spcPts val="300"/>
              </a:spcAft>
              <a:defRPr/>
            </a:lvl2pPr>
          </a:lstStyle>
          <a:p>
            <a:pPr lvl="0"/>
            <a:r>
              <a:rPr lang="en-US"/>
              <a:t>Insert text, minimum 20 </a:t>
            </a:r>
            <a:r>
              <a:rPr lang="en-US" err="1"/>
              <a:t>pt</a:t>
            </a:r>
            <a:endParaRPr lang="en-US"/>
          </a:p>
          <a:p>
            <a:pPr lvl="1"/>
            <a:r>
              <a:rPr lang="en-US"/>
              <a:t>Second level </a:t>
            </a:r>
            <a:br>
              <a:rPr lang="en-US"/>
            </a:br>
            <a:r>
              <a:rPr lang="en-US"/>
              <a:t>Maximum 3 lines</a:t>
            </a:r>
          </a:p>
        </p:txBody>
      </p:sp>
      <p:sp>
        <p:nvSpPr>
          <p:cNvPr id="13" name="Number 3">
            <a:extLst>
              <a:ext uri="{FF2B5EF4-FFF2-40B4-BE49-F238E27FC236}">
                <a16:creationId xmlns:a16="http://schemas.microsoft.com/office/drawing/2014/main" id="{F3F0D208-4D9F-4BF1-91E3-AC7DAF51A437}"/>
              </a:ext>
            </a:extLst>
          </p:cNvPr>
          <p:cNvSpPr>
            <a:spLocks noGrp="1"/>
          </p:cNvSpPr>
          <p:nvPr>
            <p:ph type="body" sz="quarter" idx="16" hasCustomPrompt="1"/>
          </p:nvPr>
        </p:nvSpPr>
        <p:spPr>
          <a:xfrm>
            <a:off x="4890939" y="3572521"/>
            <a:ext cx="1393969" cy="930275"/>
          </a:xfrm>
        </p:spPr>
        <p:txBody>
          <a:bodyPr anchor="ctr"/>
          <a:lstStyle>
            <a:lvl1pPr>
              <a:defRPr sz="6600" b="1">
                <a:solidFill>
                  <a:schemeClr val="accent1"/>
                </a:solidFill>
                <a:latin typeface="+mn-lt"/>
              </a:defRPr>
            </a:lvl1pPr>
          </a:lstStyle>
          <a:p>
            <a:pPr lvl="0"/>
            <a:r>
              <a:rPr lang="en-US"/>
              <a:t>03</a:t>
            </a:r>
          </a:p>
        </p:txBody>
      </p:sp>
      <p:sp>
        <p:nvSpPr>
          <p:cNvPr id="14" name="Text Placeholder 3">
            <a:extLst>
              <a:ext uri="{FF2B5EF4-FFF2-40B4-BE49-F238E27FC236}">
                <a16:creationId xmlns:a16="http://schemas.microsoft.com/office/drawing/2014/main" id="{0A362526-8CC4-4A89-B8B0-409133A78AC6}"/>
              </a:ext>
            </a:extLst>
          </p:cNvPr>
          <p:cNvSpPr>
            <a:spLocks noGrp="1"/>
          </p:cNvSpPr>
          <p:nvPr>
            <p:ph type="body" sz="quarter" idx="17" hasCustomPrompt="1"/>
          </p:nvPr>
        </p:nvSpPr>
        <p:spPr>
          <a:xfrm>
            <a:off x="6477412" y="3700010"/>
            <a:ext cx="4725576" cy="992579"/>
          </a:xfrm>
        </p:spPr>
        <p:txBody>
          <a:bodyPr lIns="288000">
            <a:noAutofit/>
          </a:bodyPr>
          <a:lstStyle>
            <a:lvl1pPr>
              <a:spcBef>
                <a:spcPts val="0"/>
              </a:spcBef>
              <a:spcAft>
                <a:spcPts val="300"/>
              </a:spcAft>
              <a:defRPr sz="2200"/>
            </a:lvl1pPr>
            <a:lvl2pPr>
              <a:spcBef>
                <a:spcPts val="0"/>
              </a:spcBef>
              <a:spcAft>
                <a:spcPts val="300"/>
              </a:spcAft>
              <a:defRPr/>
            </a:lvl2pPr>
          </a:lstStyle>
          <a:p>
            <a:pPr lvl="0"/>
            <a:r>
              <a:rPr lang="en-US"/>
              <a:t>Insert text, minimum 20 </a:t>
            </a:r>
            <a:r>
              <a:rPr lang="en-US" err="1"/>
              <a:t>pt</a:t>
            </a:r>
            <a:endParaRPr lang="en-US"/>
          </a:p>
          <a:p>
            <a:pPr lvl="1"/>
            <a:r>
              <a:rPr lang="en-US"/>
              <a:t>Second level </a:t>
            </a:r>
            <a:br>
              <a:rPr lang="en-US"/>
            </a:br>
            <a:r>
              <a:rPr lang="en-US"/>
              <a:t>Maximum 3 lines</a:t>
            </a:r>
          </a:p>
        </p:txBody>
      </p:sp>
      <p:sp>
        <p:nvSpPr>
          <p:cNvPr id="15" name="Number 4">
            <a:extLst>
              <a:ext uri="{FF2B5EF4-FFF2-40B4-BE49-F238E27FC236}">
                <a16:creationId xmlns:a16="http://schemas.microsoft.com/office/drawing/2014/main" id="{37ADECB6-3B7D-421B-890B-49B1090D42FD}"/>
              </a:ext>
            </a:extLst>
          </p:cNvPr>
          <p:cNvSpPr>
            <a:spLocks noGrp="1"/>
          </p:cNvSpPr>
          <p:nvPr>
            <p:ph type="body" sz="quarter" idx="18" hasCustomPrompt="1"/>
          </p:nvPr>
        </p:nvSpPr>
        <p:spPr>
          <a:xfrm>
            <a:off x="4890939" y="4998364"/>
            <a:ext cx="1393969" cy="930275"/>
          </a:xfrm>
        </p:spPr>
        <p:txBody>
          <a:bodyPr anchor="ctr"/>
          <a:lstStyle>
            <a:lvl1pPr>
              <a:defRPr sz="6600" b="1">
                <a:solidFill>
                  <a:schemeClr val="accent1"/>
                </a:solidFill>
                <a:latin typeface="+mn-lt"/>
              </a:defRPr>
            </a:lvl1pPr>
          </a:lstStyle>
          <a:p>
            <a:pPr lvl="0"/>
            <a:r>
              <a:rPr lang="en-US"/>
              <a:t>04</a:t>
            </a:r>
          </a:p>
        </p:txBody>
      </p:sp>
      <p:sp>
        <p:nvSpPr>
          <p:cNvPr id="16" name="Text Placeholder 4">
            <a:extLst>
              <a:ext uri="{FF2B5EF4-FFF2-40B4-BE49-F238E27FC236}">
                <a16:creationId xmlns:a16="http://schemas.microsoft.com/office/drawing/2014/main" id="{80CB5A30-5F14-4304-96B4-6737B7AB2188}"/>
              </a:ext>
            </a:extLst>
          </p:cNvPr>
          <p:cNvSpPr>
            <a:spLocks noGrp="1"/>
          </p:cNvSpPr>
          <p:nvPr>
            <p:ph type="body" sz="quarter" idx="19" hasCustomPrompt="1"/>
          </p:nvPr>
        </p:nvSpPr>
        <p:spPr>
          <a:xfrm>
            <a:off x="6477412" y="5125853"/>
            <a:ext cx="4725576" cy="992579"/>
          </a:xfrm>
        </p:spPr>
        <p:txBody>
          <a:bodyPr lIns="288000">
            <a:noAutofit/>
          </a:bodyPr>
          <a:lstStyle>
            <a:lvl1pPr>
              <a:spcBef>
                <a:spcPts val="0"/>
              </a:spcBef>
              <a:spcAft>
                <a:spcPts val="300"/>
              </a:spcAft>
              <a:defRPr sz="2200"/>
            </a:lvl1pPr>
            <a:lvl2pPr>
              <a:spcBef>
                <a:spcPts val="0"/>
              </a:spcBef>
              <a:spcAft>
                <a:spcPts val="300"/>
              </a:spcAft>
              <a:defRPr/>
            </a:lvl2pPr>
          </a:lstStyle>
          <a:p>
            <a:pPr lvl="0"/>
            <a:r>
              <a:rPr lang="en-US"/>
              <a:t>Insert text, minimum 20 </a:t>
            </a:r>
            <a:r>
              <a:rPr lang="en-US" err="1"/>
              <a:t>pt</a:t>
            </a:r>
            <a:endParaRPr lang="en-US"/>
          </a:p>
          <a:p>
            <a:pPr lvl="1"/>
            <a:r>
              <a:rPr lang="en-US"/>
              <a:t>Second level </a:t>
            </a:r>
            <a:br>
              <a:rPr lang="en-US"/>
            </a:br>
            <a:r>
              <a:rPr lang="en-US"/>
              <a:t>Maximum 3 lines</a:t>
            </a:r>
          </a:p>
        </p:txBody>
      </p:sp>
      <p:sp>
        <p:nvSpPr>
          <p:cNvPr id="6" name="Title 5">
            <a:extLst>
              <a:ext uri="{FF2B5EF4-FFF2-40B4-BE49-F238E27FC236}">
                <a16:creationId xmlns:a16="http://schemas.microsoft.com/office/drawing/2014/main" id="{C064B742-B2DA-4E49-A3DA-751B280BBB3D}"/>
              </a:ext>
            </a:extLst>
          </p:cNvPr>
          <p:cNvSpPr>
            <a:spLocks noGrp="1"/>
          </p:cNvSpPr>
          <p:nvPr>
            <p:ph type="title" hasCustomPrompt="1"/>
          </p:nvPr>
        </p:nvSpPr>
        <p:spPr>
          <a:xfrm>
            <a:off x="986400" y="910800"/>
            <a:ext cx="2388474" cy="664797"/>
          </a:xfrm>
        </p:spPr>
        <p:txBody>
          <a:bodyPr wrap="none"/>
          <a:lstStyle>
            <a:lvl1pPr>
              <a:defRPr sz="4800" b="1">
                <a:solidFill>
                  <a:schemeClr val="accent1"/>
                </a:solidFill>
                <a:latin typeface="+mn-lt"/>
              </a:defRPr>
            </a:lvl1pPr>
          </a:lstStyle>
          <a:p>
            <a:r>
              <a:rPr lang="en-US"/>
              <a:t>Agenda</a:t>
            </a:r>
          </a:p>
        </p:txBody>
      </p:sp>
    </p:spTree>
    <p:extLst>
      <p:ext uri="{BB962C8B-B14F-4D97-AF65-F5344CB8AC3E}">
        <p14:creationId xmlns:p14="http://schemas.microsoft.com/office/powerpoint/2010/main" val="125718006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am 8 +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265881-0256-498C-8990-3706702BC18E}"/>
              </a:ext>
            </a:extLst>
          </p:cNvPr>
          <p:cNvSpPr>
            <a:spLocks noGrp="1"/>
          </p:cNvSpPr>
          <p:nvPr>
            <p:ph type="ftr" sz="quarter" idx="51"/>
          </p:nvPr>
        </p:nvSpPr>
        <p:spPr/>
        <p:txBody>
          <a:bodyPr/>
          <a:lstStyle/>
          <a:p>
            <a:r>
              <a:rPr lang="en-US"/>
              <a:t>Copyright © 2021 Accenture. All rights reserved.</a:t>
            </a:r>
          </a:p>
        </p:txBody>
      </p:sp>
      <p:sp>
        <p:nvSpPr>
          <p:cNvPr id="6" name="Slide Number Placeholder 5">
            <a:extLst>
              <a:ext uri="{FF2B5EF4-FFF2-40B4-BE49-F238E27FC236}">
                <a16:creationId xmlns:a16="http://schemas.microsoft.com/office/drawing/2014/main" id="{73849285-B897-4457-8FAF-48A177F8BEAB}"/>
              </a:ext>
            </a:extLst>
          </p:cNvPr>
          <p:cNvSpPr>
            <a:spLocks noGrp="1"/>
          </p:cNvSpPr>
          <p:nvPr>
            <p:ph type="sldNum" sz="quarter" idx="52"/>
          </p:nvPr>
        </p:nvSpPr>
        <p:spPr/>
        <p:txBody>
          <a:bodyPr/>
          <a:lstStyle/>
          <a:p>
            <a:fld id="{7F8EB60C-7CC2-49F0-B2EE-C81F067DE041}" type="slidenum">
              <a:rPr lang="en-US" smtClean="0"/>
              <a:pPr/>
              <a:t>‹#›</a:t>
            </a:fld>
            <a:endParaRPr lang="en-US"/>
          </a:p>
        </p:txBody>
      </p:sp>
      <p:sp>
        <p:nvSpPr>
          <p:cNvPr id="7" name="Title 6">
            <a:extLst>
              <a:ext uri="{FF2B5EF4-FFF2-40B4-BE49-F238E27FC236}">
                <a16:creationId xmlns:a16="http://schemas.microsoft.com/office/drawing/2014/main" id="{5CD3FAE2-8A4E-4988-924D-81A2DB784E71}"/>
              </a:ext>
            </a:extLst>
          </p:cNvPr>
          <p:cNvSpPr>
            <a:spLocks noGrp="1"/>
          </p:cNvSpPr>
          <p:nvPr>
            <p:ph type="title"/>
          </p:nvPr>
        </p:nvSpPr>
        <p:spPr/>
        <p:txBody>
          <a:bodyPr/>
          <a:lstStyle/>
          <a:p>
            <a:r>
              <a:rPr lang="en-US"/>
              <a:t>Click to edit Master title style</a:t>
            </a:r>
            <a:endParaRPr lang="en-CA"/>
          </a:p>
        </p:txBody>
      </p:sp>
      <p:sp>
        <p:nvSpPr>
          <p:cNvPr id="4" name="Intro">
            <a:extLst>
              <a:ext uri="{FF2B5EF4-FFF2-40B4-BE49-F238E27FC236}">
                <a16:creationId xmlns:a16="http://schemas.microsoft.com/office/drawing/2014/main" id="{76371931-42F0-694A-9918-74F36725749C}"/>
              </a:ext>
            </a:extLst>
          </p:cNvPr>
          <p:cNvSpPr>
            <a:spLocks noGrp="1"/>
          </p:cNvSpPr>
          <p:nvPr>
            <p:ph type="body" sz="quarter" idx="42" hasCustomPrompt="1"/>
          </p:nvPr>
        </p:nvSpPr>
        <p:spPr>
          <a:xfrm>
            <a:off x="381000" y="1295234"/>
            <a:ext cx="3540355" cy="4746792"/>
          </a:xfrm>
        </p:spPr>
        <p:txBody>
          <a:bodyPr/>
          <a:lstStyle>
            <a:lvl1pPr>
              <a:defRPr>
                <a:latin typeface="+mn-lt"/>
              </a:defRPr>
            </a:lvl1pPr>
            <a:lvl2pPr marL="180000" indent="-180000">
              <a:buFont typeface="Arial" panose="020B0604020202020204" pitchFamily="34" charset="0"/>
              <a:buChar char="•"/>
              <a:defRPr/>
            </a:lvl2pPr>
            <a:lvl3pPr marL="360000">
              <a:buFont typeface="Graphik" panose="020B0503030202060203" pitchFamily="34" charset="0"/>
              <a:buChar char="–"/>
              <a:defRPr/>
            </a:lvl3pPr>
            <a:lvl4pPr marL="540000">
              <a:buFont typeface="Arial" panose="020B0604020202020204" pitchFamily="34" charset="0"/>
              <a:buChar char="•"/>
              <a:defRPr/>
            </a:lvl4pPr>
            <a:lvl5pPr marL="720000">
              <a:buFont typeface="Graphik" panose="020B0503030202060203" pitchFamily="34" charset="0"/>
              <a:buChar char="–"/>
              <a:defRPr/>
            </a:lvl5pPr>
          </a:lstStyle>
          <a:p>
            <a:pPr lvl="0"/>
            <a:r>
              <a:rPr lang="en-GB"/>
              <a:t>Place text here, use indent to access other levels</a:t>
            </a:r>
          </a:p>
          <a:p>
            <a:pPr lvl="1"/>
            <a:r>
              <a:rPr lang="en-GB"/>
              <a:t>Second level</a:t>
            </a:r>
          </a:p>
          <a:p>
            <a:pPr lvl="2"/>
            <a:r>
              <a:rPr lang="en-GB"/>
              <a:t>Third level</a:t>
            </a:r>
          </a:p>
          <a:p>
            <a:pPr lvl="3"/>
            <a:r>
              <a:rPr lang="en-GB"/>
              <a:t>Fourth level</a:t>
            </a:r>
          </a:p>
          <a:p>
            <a:pPr lvl="4"/>
            <a:r>
              <a:rPr lang="en-GB"/>
              <a:t>Fifth level</a:t>
            </a:r>
            <a:endParaRPr lang="en-US"/>
          </a:p>
        </p:txBody>
      </p:sp>
      <p:sp>
        <p:nvSpPr>
          <p:cNvPr id="45" name="Picture Placeholder 1">
            <a:extLst>
              <a:ext uri="{FF2B5EF4-FFF2-40B4-BE49-F238E27FC236}">
                <a16:creationId xmlns:a16="http://schemas.microsoft.com/office/drawing/2014/main" id="{CD7EAAF9-7102-4351-9F35-C40B3F381975}"/>
              </a:ext>
            </a:extLst>
          </p:cNvPr>
          <p:cNvSpPr>
            <a:spLocks noGrp="1"/>
          </p:cNvSpPr>
          <p:nvPr>
            <p:ph type="pic" sz="quarter" idx="16" hasCustomPrompt="1"/>
          </p:nvPr>
        </p:nvSpPr>
        <p:spPr>
          <a:xfrm>
            <a:off x="4325822" y="1295233"/>
            <a:ext cx="1186945" cy="1186945"/>
          </a:xfrm>
          <a:solidFill>
            <a:schemeClr val="bg1">
              <a:lumMod val="95000"/>
            </a:schemeClr>
          </a:solidFill>
        </p:spPr>
        <p:txBody>
          <a:bodyPr vert="horz" lIns="0" tIns="0" rIns="0" bIns="0" rtlCol="0">
            <a:noAutofit/>
          </a:bodyPr>
          <a:lstStyle>
            <a:lvl1pPr marL="0" indent="0">
              <a:spcBef>
                <a:spcPts val="0"/>
              </a:spcBef>
              <a:spcAft>
                <a:spcPts val="0"/>
              </a:spcAft>
              <a:buNone/>
              <a:defRPr lang="en-US" sz="1600" b="0" dirty="0">
                <a:solidFill>
                  <a:schemeClr val="bg2">
                    <a:lumMod val="75000"/>
                  </a:schemeClr>
                </a:solidFill>
                <a:latin typeface="+mn-lt"/>
              </a:defRPr>
            </a:lvl1pPr>
          </a:lstStyle>
          <a:p>
            <a:pPr lvl="0"/>
            <a:r>
              <a:rPr lang="en-GB"/>
              <a:t>Add profile photo</a:t>
            </a:r>
            <a:endParaRPr lang="en-US"/>
          </a:p>
        </p:txBody>
      </p:sp>
      <p:cxnSp>
        <p:nvCxnSpPr>
          <p:cNvPr id="49" name="Straight Connector 1">
            <a:extLst>
              <a:ext uri="{FF2B5EF4-FFF2-40B4-BE49-F238E27FC236}">
                <a16:creationId xmlns:a16="http://schemas.microsoft.com/office/drawing/2014/main" id="{F41646E1-19C3-4B9B-B997-D1E684346A58}"/>
              </a:ext>
            </a:extLst>
          </p:cNvPr>
          <p:cNvCxnSpPr>
            <a:cxnSpLocks/>
          </p:cNvCxnSpPr>
          <p:nvPr userDrawn="1"/>
        </p:nvCxnSpPr>
        <p:spPr>
          <a:xfrm>
            <a:off x="4325822"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7" name="Text Placeholder 1">
            <a:extLst>
              <a:ext uri="{FF2B5EF4-FFF2-40B4-BE49-F238E27FC236}">
                <a16:creationId xmlns:a16="http://schemas.microsoft.com/office/drawing/2014/main" id="{224BCF40-5B7A-4471-B077-3EEE956ADC3D}"/>
              </a:ext>
            </a:extLst>
          </p:cNvPr>
          <p:cNvSpPr>
            <a:spLocks noGrp="1"/>
          </p:cNvSpPr>
          <p:nvPr>
            <p:ph type="body" sz="quarter" idx="25" hasCustomPrompt="1"/>
          </p:nvPr>
        </p:nvSpPr>
        <p:spPr>
          <a:xfrm>
            <a:off x="4325821" y="2786552"/>
            <a:ext cx="1591200" cy="684290"/>
          </a:xfrm>
        </p:spPr>
        <p:txBody>
          <a:bodyPr>
            <a:spAutoFit/>
          </a:bodyPr>
          <a:lstStyle>
            <a:lvl1pPr marL="0" indent="0">
              <a:lnSpc>
                <a:spcPct val="80000"/>
              </a:lnSpc>
              <a:spcBef>
                <a:spcPts val="0"/>
              </a:spcBef>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46" name="Picture Placeholder 2">
            <a:extLst>
              <a:ext uri="{FF2B5EF4-FFF2-40B4-BE49-F238E27FC236}">
                <a16:creationId xmlns:a16="http://schemas.microsoft.com/office/drawing/2014/main" id="{CC40CB3D-DFEA-4056-B2DA-887E7C863243}"/>
              </a:ext>
            </a:extLst>
          </p:cNvPr>
          <p:cNvSpPr>
            <a:spLocks noGrp="1"/>
          </p:cNvSpPr>
          <p:nvPr>
            <p:ph type="pic" sz="quarter" idx="17" hasCustomPrompt="1"/>
          </p:nvPr>
        </p:nvSpPr>
        <p:spPr>
          <a:xfrm>
            <a:off x="6298233" y="1295233"/>
            <a:ext cx="1186945" cy="1186945"/>
          </a:xfrm>
          <a:solidFill>
            <a:schemeClr val="bg1">
              <a:lumMod val="95000"/>
            </a:schemeClr>
          </a:solidFill>
        </p:spPr>
        <p:txBody>
          <a:bodyPr vert="horz" lIns="0" tIns="0" rIns="0" bIns="0" rtlCol="0">
            <a:noAutofit/>
          </a:bodyPr>
          <a:lstStyle>
            <a:lvl1pPr marL="0" indent="0">
              <a:spcBef>
                <a:spcPts val="0"/>
              </a:spcBef>
              <a:spcAft>
                <a:spcPts val="0"/>
              </a:spcAft>
              <a:buNone/>
              <a:defRPr lang="en-US" sz="1600" b="0" dirty="0">
                <a:solidFill>
                  <a:schemeClr val="bg2">
                    <a:lumMod val="75000"/>
                  </a:schemeClr>
                </a:solidFill>
                <a:latin typeface="+mn-lt"/>
              </a:defRPr>
            </a:lvl1pPr>
          </a:lstStyle>
          <a:p>
            <a:pPr lvl="0"/>
            <a:r>
              <a:rPr lang="en-GB"/>
              <a:t>Add profile photo</a:t>
            </a:r>
            <a:endParaRPr lang="en-US"/>
          </a:p>
        </p:txBody>
      </p:sp>
      <p:cxnSp>
        <p:nvCxnSpPr>
          <p:cNvPr id="54" name="Straight Connector 2">
            <a:extLst>
              <a:ext uri="{FF2B5EF4-FFF2-40B4-BE49-F238E27FC236}">
                <a16:creationId xmlns:a16="http://schemas.microsoft.com/office/drawing/2014/main" id="{5573D48A-A495-4050-90E3-75258FCF3377}"/>
              </a:ext>
            </a:extLst>
          </p:cNvPr>
          <p:cNvCxnSpPr>
            <a:cxnSpLocks/>
          </p:cNvCxnSpPr>
          <p:nvPr userDrawn="1"/>
        </p:nvCxnSpPr>
        <p:spPr>
          <a:xfrm>
            <a:off x="6298233"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8" name="Text Placeholder 2">
            <a:extLst>
              <a:ext uri="{FF2B5EF4-FFF2-40B4-BE49-F238E27FC236}">
                <a16:creationId xmlns:a16="http://schemas.microsoft.com/office/drawing/2014/main" id="{68E899C2-D12C-4214-88A5-B7A6E1BCDCEC}"/>
              </a:ext>
            </a:extLst>
          </p:cNvPr>
          <p:cNvSpPr>
            <a:spLocks noGrp="1"/>
          </p:cNvSpPr>
          <p:nvPr>
            <p:ph type="body" sz="quarter" idx="26" hasCustomPrompt="1"/>
          </p:nvPr>
        </p:nvSpPr>
        <p:spPr>
          <a:xfrm>
            <a:off x="6298232" y="2786552"/>
            <a:ext cx="1591200" cy="684290"/>
          </a:xfrm>
        </p:spPr>
        <p:txBody>
          <a:bodyPr>
            <a:spAutoFit/>
          </a:bodyPr>
          <a:lstStyle>
            <a:lvl1pPr marL="0" indent="0">
              <a:lnSpc>
                <a:spcPct val="80000"/>
              </a:lnSpc>
              <a:spcBef>
                <a:spcPts val="0"/>
              </a:spcBef>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48" name="Picture Placeholder 3">
            <a:extLst>
              <a:ext uri="{FF2B5EF4-FFF2-40B4-BE49-F238E27FC236}">
                <a16:creationId xmlns:a16="http://schemas.microsoft.com/office/drawing/2014/main" id="{914A31DD-59CB-48C9-9C28-954E6B85C623}"/>
              </a:ext>
            </a:extLst>
          </p:cNvPr>
          <p:cNvSpPr>
            <a:spLocks noGrp="1"/>
          </p:cNvSpPr>
          <p:nvPr>
            <p:ph type="pic" sz="quarter" idx="24" hasCustomPrompt="1"/>
          </p:nvPr>
        </p:nvSpPr>
        <p:spPr>
          <a:xfrm>
            <a:off x="8270644" y="1295233"/>
            <a:ext cx="1186945" cy="1186945"/>
          </a:xfrm>
          <a:solidFill>
            <a:schemeClr val="bg1">
              <a:lumMod val="95000"/>
            </a:schemeClr>
          </a:solidFill>
        </p:spPr>
        <p:txBody>
          <a:bodyPr vert="horz" lIns="0" tIns="0" rIns="0" bIns="0" rtlCol="0">
            <a:noAutofit/>
          </a:bodyPr>
          <a:lstStyle>
            <a:lvl1pPr marL="0" indent="0">
              <a:spcBef>
                <a:spcPts val="0"/>
              </a:spcBef>
              <a:spcAft>
                <a:spcPts val="0"/>
              </a:spcAft>
              <a:buNone/>
              <a:defRPr lang="en-US" sz="1600" b="0" dirty="0">
                <a:solidFill>
                  <a:schemeClr val="bg2">
                    <a:lumMod val="75000"/>
                  </a:schemeClr>
                </a:solidFill>
                <a:latin typeface="+mn-lt"/>
              </a:defRPr>
            </a:lvl1pPr>
          </a:lstStyle>
          <a:p>
            <a:pPr lvl="0"/>
            <a:r>
              <a:rPr lang="en-GB"/>
              <a:t>Add profile photo</a:t>
            </a:r>
            <a:endParaRPr lang="en-US"/>
          </a:p>
        </p:txBody>
      </p:sp>
      <p:cxnSp>
        <p:nvCxnSpPr>
          <p:cNvPr id="55" name="Straight Connector 3">
            <a:extLst>
              <a:ext uri="{FF2B5EF4-FFF2-40B4-BE49-F238E27FC236}">
                <a16:creationId xmlns:a16="http://schemas.microsoft.com/office/drawing/2014/main" id="{073483C0-79C0-4141-9CB1-0BA663E254D0}"/>
              </a:ext>
            </a:extLst>
          </p:cNvPr>
          <p:cNvCxnSpPr>
            <a:cxnSpLocks/>
          </p:cNvCxnSpPr>
          <p:nvPr userDrawn="1"/>
        </p:nvCxnSpPr>
        <p:spPr>
          <a:xfrm>
            <a:off x="8270644"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9" name="Text Placeholder 3">
            <a:extLst>
              <a:ext uri="{FF2B5EF4-FFF2-40B4-BE49-F238E27FC236}">
                <a16:creationId xmlns:a16="http://schemas.microsoft.com/office/drawing/2014/main" id="{66A0D763-27FE-421C-A5D9-19A08FC2D8D1}"/>
              </a:ext>
            </a:extLst>
          </p:cNvPr>
          <p:cNvSpPr>
            <a:spLocks noGrp="1"/>
          </p:cNvSpPr>
          <p:nvPr>
            <p:ph type="body" sz="quarter" idx="27" hasCustomPrompt="1"/>
          </p:nvPr>
        </p:nvSpPr>
        <p:spPr>
          <a:xfrm>
            <a:off x="8270643" y="2786552"/>
            <a:ext cx="1591200" cy="684290"/>
          </a:xfrm>
        </p:spPr>
        <p:txBody>
          <a:bodyPr>
            <a:spAutoFit/>
          </a:bodyPr>
          <a:lstStyle>
            <a:lvl1pPr marL="0" indent="0">
              <a:lnSpc>
                <a:spcPct val="80000"/>
              </a:lnSpc>
              <a:spcBef>
                <a:spcPts val="0"/>
              </a:spcBef>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47" name="Picture Placeholder 4">
            <a:extLst>
              <a:ext uri="{FF2B5EF4-FFF2-40B4-BE49-F238E27FC236}">
                <a16:creationId xmlns:a16="http://schemas.microsoft.com/office/drawing/2014/main" id="{F8BABECB-6F2D-4068-AEE6-A603DAA72EFF}"/>
              </a:ext>
            </a:extLst>
          </p:cNvPr>
          <p:cNvSpPr>
            <a:spLocks noGrp="1"/>
          </p:cNvSpPr>
          <p:nvPr>
            <p:ph type="pic" sz="quarter" idx="18" hasCustomPrompt="1"/>
          </p:nvPr>
        </p:nvSpPr>
        <p:spPr>
          <a:xfrm>
            <a:off x="10213558" y="1295233"/>
            <a:ext cx="1186945" cy="1186945"/>
          </a:xfrm>
          <a:solidFill>
            <a:schemeClr val="bg1">
              <a:lumMod val="95000"/>
            </a:schemeClr>
          </a:solidFill>
        </p:spPr>
        <p:txBody>
          <a:bodyPr vert="horz" lIns="0" tIns="0" rIns="0" bIns="0" rtlCol="0">
            <a:noAutofit/>
          </a:bodyPr>
          <a:lstStyle>
            <a:lvl1pPr marL="0" indent="0">
              <a:spcBef>
                <a:spcPts val="0"/>
              </a:spcBef>
              <a:spcAft>
                <a:spcPts val="0"/>
              </a:spcAft>
              <a:buNone/>
              <a:defRPr lang="en-US" sz="1600" b="0" dirty="0">
                <a:solidFill>
                  <a:schemeClr val="bg2">
                    <a:lumMod val="75000"/>
                  </a:schemeClr>
                </a:solidFill>
                <a:latin typeface="+mn-lt"/>
              </a:defRPr>
            </a:lvl1pPr>
          </a:lstStyle>
          <a:p>
            <a:pPr lvl="0"/>
            <a:r>
              <a:rPr lang="en-GB"/>
              <a:t>Add profile photo</a:t>
            </a:r>
            <a:endParaRPr lang="en-US"/>
          </a:p>
        </p:txBody>
      </p:sp>
      <p:cxnSp>
        <p:nvCxnSpPr>
          <p:cNvPr id="56" name="Straight Connector 4">
            <a:extLst>
              <a:ext uri="{FF2B5EF4-FFF2-40B4-BE49-F238E27FC236}">
                <a16:creationId xmlns:a16="http://schemas.microsoft.com/office/drawing/2014/main" id="{E4A17C9C-D115-468F-86DD-CDE522721719}"/>
              </a:ext>
            </a:extLst>
          </p:cNvPr>
          <p:cNvCxnSpPr>
            <a:cxnSpLocks/>
          </p:cNvCxnSpPr>
          <p:nvPr userDrawn="1"/>
        </p:nvCxnSpPr>
        <p:spPr>
          <a:xfrm>
            <a:off x="10213558"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8" name="Text Placeholder 4">
            <a:extLst>
              <a:ext uri="{FF2B5EF4-FFF2-40B4-BE49-F238E27FC236}">
                <a16:creationId xmlns:a16="http://schemas.microsoft.com/office/drawing/2014/main" id="{43E52046-A5DE-47E3-A9A3-ADD4F6DB823B}"/>
              </a:ext>
            </a:extLst>
          </p:cNvPr>
          <p:cNvSpPr>
            <a:spLocks noGrp="1"/>
          </p:cNvSpPr>
          <p:nvPr>
            <p:ph type="body" sz="quarter" idx="28" hasCustomPrompt="1"/>
          </p:nvPr>
        </p:nvSpPr>
        <p:spPr>
          <a:xfrm>
            <a:off x="10213558" y="2786552"/>
            <a:ext cx="1591200" cy="684290"/>
          </a:xfrm>
        </p:spPr>
        <p:txBody>
          <a:bodyPr>
            <a:spAutoFit/>
          </a:bodyPr>
          <a:lstStyle>
            <a:lvl1pPr marL="0" indent="0">
              <a:lnSpc>
                <a:spcPct val="80000"/>
              </a:lnSpc>
              <a:spcBef>
                <a:spcPts val="0"/>
              </a:spcBef>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32" name="Picture Placeholder 5">
            <a:extLst>
              <a:ext uri="{FF2B5EF4-FFF2-40B4-BE49-F238E27FC236}">
                <a16:creationId xmlns:a16="http://schemas.microsoft.com/office/drawing/2014/main" id="{BA696AEF-3D6B-2E4A-853E-8A8760E58D09}"/>
              </a:ext>
            </a:extLst>
          </p:cNvPr>
          <p:cNvSpPr>
            <a:spLocks noGrp="1"/>
          </p:cNvSpPr>
          <p:nvPr>
            <p:ph type="pic" sz="quarter" idx="43" hasCustomPrompt="1"/>
          </p:nvPr>
        </p:nvSpPr>
        <p:spPr>
          <a:xfrm>
            <a:off x="4325822" y="3842161"/>
            <a:ext cx="1186945" cy="1186945"/>
          </a:xfrm>
          <a:solidFill>
            <a:schemeClr val="bg1">
              <a:lumMod val="95000"/>
            </a:schemeClr>
          </a:solidFill>
        </p:spPr>
        <p:txBody>
          <a:bodyPr vert="horz" lIns="0" tIns="0" rIns="0" bIns="0" rtlCol="0">
            <a:noAutofit/>
          </a:bodyPr>
          <a:lstStyle>
            <a:lvl1pPr marL="0" indent="0">
              <a:spcBef>
                <a:spcPts val="0"/>
              </a:spcBef>
              <a:spcAft>
                <a:spcPts val="0"/>
              </a:spcAft>
              <a:buNone/>
              <a:defRPr lang="en-US" sz="1600" b="0" dirty="0">
                <a:solidFill>
                  <a:schemeClr val="bg2">
                    <a:lumMod val="75000"/>
                  </a:schemeClr>
                </a:solidFill>
                <a:latin typeface="+mn-lt"/>
              </a:defRPr>
            </a:lvl1pPr>
          </a:lstStyle>
          <a:p>
            <a:pPr lvl="0"/>
            <a:r>
              <a:rPr lang="en-GB"/>
              <a:t>Add profile photo</a:t>
            </a:r>
            <a:endParaRPr lang="en-US"/>
          </a:p>
        </p:txBody>
      </p:sp>
      <p:cxnSp>
        <p:nvCxnSpPr>
          <p:cNvPr id="36" name="Straight Connector 5">
            <a:extLst>
              <a:ext uri="{FF2B5EF4-FFF2-40B4-BE49-F238E27FC236}">
                <a16:creationId xmlns:a16="http://schemas.microsoft.com/office/drawing/2014/main" id="{4AEBC920-4A06-1844-A297-04C9B4995EA2}"/>
              </a:ext>
            </a:extLst>
          </p:cNvPr>
          <p:cNvCxnSpPr>
            <a:cxnSpLocks/>
          </p:cNvCxnSpPr>
          <p:nvPr userDrawn="1"/>
        </p:nvCxnSpPr>
        <p:spPr>
          <a:xfrm>
            <a:off x="4325822"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Text Placeholder 5">
            <a:extLst>
              <a:ext uri="{FF2B5EF4-FFF2-40B4-BE49-F238E27FC236}">
                <a16:creationId xmlns:a16="http://schemas.microsoft.com/office/drawing/2014/main" id="{CDFBCAAC-9CA0-5A4E-8684-A49AAB0BA650}"/>
              </a:ext>
            </a:extLst>
          </p:cNvPr>
          <p:cNvSpPr>
            <a:spLocks noGrp="1"/>
          </p:cNvSpPr>
          <p:nvPr>
            <p:ph type="body" sz="quarter" idx="47" hasCustomPrompt="1"/>
          </p:nvPr>
        </p:nvSpPr>
        <p:spPr>
          <a:xfrm>
            <a:off x="4320089" y="5333480"/>
            <a:ext cx="1587680" cy="684290"/>
          </a:xfrm>
        </p:spPr>
        <p:txBody>
          <a:bodyPr>
            <a:spAutoFit/>
          </a:bodyPr>
          <a:lstStyle>
            <a:lvl1pPr marL="0" indent="0">
              <a:lnSpc>
                <a:spcPct val="80000"/>
              </a:lnSpc>
              <a:spcBef>
                <a:spcPts val="0"/>
              </a:spcBef>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33" name="Picture Placeholder 6">
            <a:extLst>
              <a:ext uri="{FF2B5EF4-FFF2-40B4-BE49-F238E27FC236}">
                <a16:creationId xmlns:a16="http://schemas.microsoft.com/office/drawing/2014/main" id="{05B98E7F-7333-A04B-94D4-281325401EF4}"/>
              </a:ext>
            </a:extLst>
          </p:cNvPr>
          <p:cNvSpPr>
            <a:spLocks noGrp="1"/>
          </p:cNvSpPr>
          <p:nvPr>
            <p:ph type="pic" sz="quarter" idx="44" hasCustomPrompt="1"/>
          </p:nvPr>
        </p:nvSpPr>
        <p:spPr>
          <a:xfrm>
            <a:off x="6298233" y="3842161"/>
            <a:ext cx="1186945" cy="1186945"/>
          </a:xfrm>
          <a:solidFill>
            <a:schemeClr val="bg1">
              <a:lumMod val="95000"/>
            </a:schemeClr>
          </a:solidFill>
        </p:spPr>
        <p:txBody>
          <a:bodyPr vert="horz" lIns="0" tIns="0" rIns="0" bIns="0" rtlCol="0">
            <a:noAutofit/>
          </a:bodyPr>
          <a:lstStyle>
            <a:lvl1pPr marL="0" indent="0">
              <a:spcBef>
                <a:spcPts val="0"/>
              </a:spcBef>
              <a:spcAft>
                <a:spcPts val="0"/>
              </a:spcAft>
              <a:buNone/>
              <a:defRPr lang="en-US" sz="1600" b="0" dirty="0">
                <a:solidFill>
                  <a:schemeClr val="bg2">
                    <a:lumMod val="75000"/>
                  </a:schemeClr>
                </a:solidFill>
                <a:latin typeface="+mn-lt"/>
              </a:defRPr>
            </a:lvl1pPr>
          </a:lstStyle>
          <a:p>
            <a:pPr lvl="0"/>
            <a:r>
              <a:rPr lang="en-GB"/>
              <a:t>Add profile photo</a:t>
            </a:r>
            <a:endParaRPr lang="en-US"/>
          </a:p>
        </p:txBody>
      </p:sp>
      <p:cxnSp>
        <p:nvCxnSpPr>
          <p:cNvPr id="37" name="Straight Connector 6">
            <a:extLst>
              <a:ext uri="{FF2B5EF4-FFF2-40B4-BE49-F238E27FC236}">
                <a16:creationId xmlns:a16="http://schemas.microsoft.com/office/drawing/2014/main" id="{E8D916B0-6C7A-FE46-ADE6-48744F6FD90A}"/>
              </a:ext>
            </a:extLst>
          </p:cNvPr>
          <p:cNvCxnSpPr>
            <a:cxnSpLocks/>
          </p:cNvCxnSpPr>
          <p:nvPr userDrawn="1"/>
        </p:nvCxnSpPr>
        <p:spPr>
          <a:xfrm>
            <a:off x="6298233"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1" name="Text Placeholder 6">
            <a:extLst>
              <a:ext uri="{FF2B5EF4-FFF2-40B4-BE49-F238E27FC236}">
                <a16:creationId xmlns:a16="http://schemas.microsoft.com/office/drawing/2014/main" id="{0C025F6B-BD75-0A4C-87E1-147D69F7C5B9}"/>
              </a:ext>
            </a:extLst>
          </p:cNvPr>
          <p:cNvSpPr>
            <a:spLocks noGrp="1"/>
          </p:cNvSpPr>
          <p:nvPr>
            <p:ph type="body" sz="quarter" idx="48" hasCustomPrompt="1"/>
          </p:nvPr>
        </p:nvSpPr>
        <p:spPr>
          <a:xfrm>
            <a:off x="6288400" y="5333480"/>
            <a:ext cx="1587600" cy="684290"/>
          </a:xfrm>
        </p:spPr>
        <p:txBody>
          <a:bodyPr>
            <a:spAutoFit/>
          </a:bodyPr>
          <a:lstStyle>
            <a:lvl1pPr marL="0" indent="0">
              <a:lnSpc>
                <a:spcPct val="80000"/>
              </a:lnSpc>
              <a:spcBef>
                <a:spcPts val="0"/>
              </a:spcBef>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35" name="Picture Placeholder 7">
            <a:extLst>
              <a:ext uri="{FF2B5EF4-FFF2-40B4-BE49-F238E27FC236}">
                <a16:creationId xmlns:a16="http://schemas.microsoft.com/office/drawing/2014/main" id="{AAA6B0A5-6A50-1640-8F39-F8AC766655FE}"/>
              </a:ext>
            </a:extLst>
          </p:cNvPr>
          <p:cNvSpPr>
            <a:spLocks noGrp="1"/>
          </p:cNvSpPr>
          <p:nvPr>
            <p:ph type="pic" sz="quarter" idx="46" hasCustomPrompt="1"/>
          </p:nvPr>
        </p:nvSpPr>
        <p:spPr>
          <a:xfrm>
            <a:off x="8270644" y="3842161"/>
            <a:ext cx="1186945" cy="1186945"/>
          </a:xfrm>
          <a:solidFill>
            <a:schemeClr val="bg1">
              <a:lumMod val="95000"/>
            </a:schemeClr>
          </a:solidFill>
        </p:spPr>
        <p:txBody>
          <a:bodyPr vert="horz" lIns="0" tIns="0" rIns="0" bIns="0" rtlCol="0">
            <a:noAutofit/>
          </a:bodyPr>
          <a:lstStyle>
            <a:lvl1pPr marL="0" indent="0">
              <a:spcBef>
                <a:spcPts val="0"/>
              </a:spcBef>
              <a:spcAft>
                <a:spcPts val="0"/>
              </a:spcAft>
              <a:buNone/>
              <a:defRPr lang="en-US" sz="1600" b="0" dirty="0">
                <a:solidFill>
                  <a:schemeClr val="bg2">
                    <a:lumMod val="75000"/>
                  </a:schemeClr>
                </a:solidFill>
                <a:latin typeface="+mn-lt"/>
              </a:defRPr>
            </a:lvl1pPr>
          </a:lstStyle>
          <a:p>
            <a:pPr lvl="0"/>
            <a:r>
              <a:rPr lang="en-GB"/>
              <a:t>Add profile photo</a:t>
            </a:r>
            <a:endParaRPr lang="en-US"/>
          </a:p>
        </p:txBody>
      </p:sp>
      <p:cxnSp>
        <p:nvCxnSpPr>
          <p:cNvPr id="38" name="Straight Connector 7">
            <a:extLst>
              <a:ext uri="{FF2B5EF4-FFF2-40B4-BE49-F238E27FC236}">
                <a16:creationId xmlns:a16="http://schemas.microsoft.com/office/drawing/2014/main" id="{AA86475A-7CFD-8340-A566-4FB21E689F0A}"/>
              </a:ext>
            </a:extLst>
          </p:cNvPr>
          <p:cNvCxnSpPr>
            <a:cxnSpLocks/>
          </p:cNvCxnSpPr>
          <p:nvPr userDrawn="1"/>
        </p:nvCxnSpPr>
        <p:spPr>
          <a:xfrm>
            <a:off x="8270644"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2" name="Text Placeholder 7">
            <a:extLst>
              <a:ext uri="{FF2B5EF4-FFF2-40B4-BE49-F238E27FC236}">
                <a16:creationId xmlns:a16="http://schemas.microsoft.com/office/drawing/2014/main" id="{A9CB5A73-2496-3841-A61A-1965B0A6AD13}"/>
              </a:ext>
            </a:extLst>
          </p:cNvPr>
          <p:cNvSpPr>
            <a:spLocks noGrp="1"/>
          </p:cNvSpPr>
          <p:nvPr>
            <p:ph type="body" sz="quarter" idx="49" hasCustomPrompt="1"/>
          </p:nvPr>
        </p:nvSpPr>
        <p:spPr>
          <a:xfrm>
            <a:off x="8250979" y="5333480"/>
            <a:ext cx="1587600" cy="684290"/>
          </a:xfrm>
        </p:spPr>
        <p:txBody>
          <a:bodyPr>
            <a:spAutoFit/>
          </a:bodyPr>
          <a:lstStyle>
            <a:lvl1pPr marL="0" indent="0">
              <a:lnSpc>
                <a:spcPct val="80000"/>
              </a:lnSpc>
              <a:spcBef>
                <a:spcPts val="0"/>
              </a:spcBef>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34" name="Picture Placeholder 8">
            <a:extLst>
              <a:ext uri="{FF2B5EF4-FFF2-40B4-BE49-F238E27FC236}">
                <a16:creationId xmlns:a16="http://schemas.microsoft.com/office/drawing/2014/main" id="{B99C455B-37CC-4E44-8046-56AF81C16361}"/>
              </a:ext>
            </a:extLst>
          </p:cNvPr>
          <p:cNvSpPr>
            <a:spLocks noGrp="1"/>
          </p:cNvSpPr>
          <p:nvPr>
            <p:ph type="pic" sz="quarter" idx="45" hasCustomPrompt="1"/>
          </p:nvPr>
        </p:nvSpPr>
        <p:spPr>
          <a:xfrm>
            <a:off x="10213558" y="3842161"/>
            <a:ext cx="1186945" cy="1186945"/>
          </a:xfrm>
          <a:solidFill>
            <a:schemeClr val="bg1">
              <a:lumMod val="95000"/>
            </a:schemeClr>
          </a:solidFill>
        </p:spPr>
        <p:txBody>
          <a:bodyPr vert="horz" lIns="0" tIns="0" rIns="0" bIns="0" rtlCol="0">
            <a:noAutofit/>
          </a:bodyPr>
          <a:lstStyle>
            <a:lvl1pPr marL="0" indent="0">
              <a:spcBef>
                <a:spcPts val="0"/>
              </a:spcBef>
              <a:spcAft>
                <a:spcPts val="0"/>
              </a:spcAft>
              <a:buNone/>
              <a:defRPr lang="en-US" sz="1600" b="0" dirty="0">
                <a:solidFill>
                  <a:schemeClr val="bg2">
                    <a:lumMod val="75000"/>
                  </a:schemeClr>
                </a:solidFill>
                <a:latin typeface="+mn-lt"/>
              </a:defRPr>
            </a:lvl1pPr>
          </a:lstStyle>
          <a:p>
            <a:pPr lvl="0"/>
            <a:r>
              <a:rPr lang="en-GB"/>
              <a:t>Add profile photo</a:t>
            </a:r>
            <a:endParaRPr lang="en-US"/>
          </a:p>
        </p:txBody>
      </p:sp>
      <p:cxnSp>
        <p:nvCxnSpPr>
          <p:cNvPr id="39" name="Straight Connector 8">
            <a:extLst>
              <a:ext uri="{FF2B5EF4-FFF2-40B4-BE49-F238E27FC236}">
                <a16:creationId xmlns:a16="http://schemas.microsoft.com/office/drawing/2014/main" id="{379DFD2D-5360-2342-829B-32DDEB7EBEB1}"/>
              </a:ext>
            </a:extLst>
          </p:cNvPr>
          <p:cNvCxnSpPr>
            <a:cxnSpLocks/>
          </p:cNvCxnSpPr>
          <p:nvPr userDrawn="1"/>
        </p:nvCxnSpPr>
        <p:spPr>
          <a:xfrm>
            <a:off x="10213558"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3" name="Text Placeholder 8">
            <a:extLst>
              <a:ext uri="{FF2B5EF4-FFF2-40B4-BE49-F238E27FC236}">
                <a16:creationId xmlns:a16="http://schemas.microsoft.com/office/drawing/2014/main" id="{886F547A-67CA-C749-B9EA-AA1142C31543}"/>
              </a:ext>
            </a:extLst>
          </p:cNvPr>
          <p:cNvSpPr>
            <a:spLocks noGrp="1"/>
          </p:cNvSpPr>
          <p:nvPr>
            <p:ph type="body" sz="quarter" idx="50" hasCustomPrompt="1"/>
          </p:nvPr>
        </p:nvSpPr>
        <p:spPr>
          <a:xfrm>
            <a:off x="10213558" y="5333480"/>
            <a:ext cx="1587600" cy="684290"/>
          </a:xfrm>
        </p:spPr>
        <p:txBody>
          <a:bodyPr>
            <a:spAutoFit/>
          </a:bodyPr>
          <a:lstStyle>
            <a:lvl1pPr marL="0" indent="0">
              <a:lnSpc>
                <a:spcPct val="80000"/>
              </a:lnSpc>
              <a:spcBef>
                <a:spcPts val="0"/>
              </a:spcBef>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Tree>
    <p:extLst>
      <p:ext uri="{BB962C8B-B14F-4D97-AF65-F5344CB8AC3E}">
        <p14:creationId xmlns:p14="http://schemas.microsoft.com/office/powerpoint/2010/main" val="1448141817"/>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Team 6 – w/t Intro">
    <p:bg>
      <p:bgPr>
        <a:solidFill>
          <a:schemeClr val="bg2">
            <a:alpha val="60000"/>
          </a:schemeClr>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D220C986-DE54-4FF7-AF9E-EAF6E94B6836}"/>
              </a:ext>
            </a:extLst>
          </p:cNvPr>
          <p:cNvSpPr>
            <a:spLocks noGrp="1"/>
          </p:cNvSpPr>
          <p:nvPr>
            <p:ph type="ftr" sz="quarter" idx="31"/>
          </p:nvPr>
        </p:nvSpPr>
        <p:spPr/>
        <p:txBody>
          <a:bodyPr/>
          <a:lstStyle/>
          <a:p>
            <a:r>
              <a:rPr lang="en-US"/>
              <a:t>Copyright © 2021 Accenture. All rights reserved.</a:t>
            </a:r>
          </a:p>
        </p:txBody>
      </p:sp>
      <p:sp>
        <p:nvSpPr>
          <p:cNvPr id="11" name="Slide Number Placeholder 10">
            <a:extLst>
              <a:ext uri="{FF2B5EF4-FFF2-40B4-BE49-F238E27FC236}">
                <a16:creationId xmlns:a16="http://schemas.microsoft.com/office/drawing/2014/main" id="{96BEFF5F-BE41-46E9-B9A6-5749D6010CFD}"/>
              </a:ext>
            </a:extLst>
          </p:cNvPr>
          <p:cNvSpPr>
            <a:spLocks noGrp="1"/>
          </p:cNvSpPr>
          <p:nvPr>
            <p:ph type="sldNum" sz="quarter" idx="32"/>
          </p:nvPr>
        </p:nvSpPr>
        <p:spPr/>
        <p:txBody>
          <a:bodyPr/>
          <a:lstStyle/>
          <a:p>
            <a:fld id="{7F8EB60C-7CC2-49F0-B2EE-C81F067DE041}" type="slidenum">
              <a:rPr lang="en-US" smtClean="0"/>
              <a:pPr/>
              <a:t>‹#›</a:t>
            </a:fld>
            <a:endParaRPr lang="en-US"/>
          </a:p>
        </p:txBody>
      </p:sp>
      <p:sp>
        <p:nvSpPr>
          <p:cNvPr id="2" name="Title 1">
            <a:extLst>
              <a:ext uri="{FF2B5EF4-FFF2-40B4-BE49-F238E27FC236}">
                <a16:creationId xmlns:a16="http://schemas.microsoft.com/office/drawing/2014/main" id="{C52B254A-FCAC-4033-9611-4350CB21A569}"/>
              </a:ext>
            </a:extLst>
          </p:cNvPr>
          <p:cNvSpPr>
            <a:spLocks noGrp="1"/>
          </p:cNvSpPr>
          <p:nvPr>
            <p:ph type="title" hasCustomPrompt="1"/>
          </p:nvPr>
        </p:nvSpPr>
        <p:spPr>
          <a:xfrm>
            <a:off x="342000" y="637925"/>
            <a:ext cx="3204000" cy="1828193"/>
          </a:xfrm>
        </p:spPr>
        <p:txBody>
          <a:bodyPr/>
          <a:lstStyle>
            <a:lvl1pPr>
              <a:defRPr sz="4400"/>
            </a:lvl1pPr>
          </a:lstStyle>
          <a:p>
            <a:r>
              <a:rPr lang="en-US"/>
              <a:t>Insert short headline max 3 lines</a:t>
            </a:r>
          </a:p>
        </p:txBody>
      </p:sp>
      <p:sp>
        <p:nvSpPr>
          <p:cNvPr id="4" name="Text Placeholder 1">
            <a:extLst>
              <a:ext uri="{FF2B5EF4-FFF2-40B4-BE49-F238E27FC236}">
                <a16:creationId xmlns:a16="http://schemas.microsoft.com/office/drawing/2014/main" id="{260D776E-8513-43E0-ABE2-A5967D994FB1}"/>
              </a:ext>
            </a:extLst>
          </p:cNvPr>
          <p:cNvSpPr>
            <a:spLocks noGrp="1"/>
          </p:cNvSpPr>
          <p:nvPr>
            <p:ph type="body" sz="quarter" idx="29" hasCustomPrompt="1"/>
          </p:nvPr>
        </p:nvSpPr>
        <p:spPr>
          <a:xfrm>
            <a:off x="368599" y="2472663"/>
            <a:ext cx="3204000" cy="3569362"/>
          </a:xfrm>
        </p:spPr>
        <p:txBody>
          <a:bodyPr tIns="288000"/>
          <a:lstStyle>
            <a:lvl1pPr>
              <a:defRPr>
                <a:solidFill>
                  <a:schemeClr val="accent1"/>
                </a:solidFill>
              </a:defRPr>
            </a:lvl1pPr>
            <a:lvl2pPr>
              <a:defRPr sz="2000"/>
            </a:lvl2pPr>
            <a:lvl3pPr>
              <a:defRPr sz="2000"/>
            </a:lvl3pPr>
            <a:lvl4pPr>
              <a:defRPr sz="1800"/>
            </a:lvl4pPr>
            <a:lvl5pPr>
              <a:defRPr sz="1800"/>
            </a:lvl5pPr>
          </a:lstStyle>
          <a:p>
            <a:pPr lvl="0"/>
            <a:r>
              <a:rPr lang="en-US"/>
              <a:t>Subhead</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7E061C87-E253-4832-BFB5-F70B539C6454}"/>
              </a:ext>
            </a:extLst>
          </p:cNvPr>
          <p:cNvSpPr>
            <a:spLocks noGrp="1"/>
          </p:cNvSpPr>
          <p:nvPr>
            <p:ph type="pic" sz="quarter" idx="12" hasCustomPrompt="1"/>
          </p:nvPr>
        </p:nvSpPr>
        <p:spPr>
          <a:xfrm>
            <a:off x="4199213" y="730012"/>
            <a:ext cx="1821922" cy="1821922"/>
          </a:xfrm>
          <a:prstGeom prst="rect">
            <a:avLst/>
          </a:prstGeom>
          <a:solidFill>
            <a:schemeClr val="bg2"/>
          </a:solidFill>
        </p:spPr>
        <p:txBody>
          <a:bodyPr lIns="0" tIns="108000" rIns="0"/>
          <a:lstStyle>
            <a:lvl1pPr algn="ctr">
              <a:spcBef>
                <a:spcPts val="0"/>
              </a:spcBef>
              <a:spcAft>
                <a:spcPts val="0"/>
              </a:spcAft>
              <a:defRPr sz="1600">
                <a:solidFill>
                  <a:schemeClr val="bg2">
                    <a:lumMod val="75000"/>
                  </a:schemeClr>
                </a:solidFill>
                <a:latin typeface="+mn-lt"/>
              </a:defRPr>
            </a:lvl1pPr>
          </a:lstStyle>
          <a:p>
            <a:pPr lvl="0"/>
            <a:r>
              <a:rPr lang="en-GB"/>
              <a:t>Add profile photo</a:t>
            </a:r>
            <a:endParaRPr lang="en-US"/>
          </a:p>
        </p:txBody>
      </p:sp>
      <p:sp>
        <p:nvSpPr>
          <p:cNvPr id="7" name="Name 1">
            <a:extLst>
              <a:ext uri="{FF2B5EF4-FFF2-40B4-BE49-F238E27FC236}">
                <a16:creationId xmlns:a16="http://schemas.microsoft.com/office/drawing/2014/main" id="{4C89BF02-2BFC-45E8-AF7F-422AA401453E}"/>
              </a:ext>
            </a:extLst>
          </p:cNvPr>
          <p:cNvSpPr>
            <a:spLocks noGrp="1"/>
          </p:cNvSpPr>
          <p:nvPr>
            <p:ph type="body" sz="quarter" idx="30" hasCustomPrompt="1"/>
          </p:nvPr>
        </p:nvSpPr>
        <p:spPr>
          <a:xfrm>
            <a:off x="3940174" y="2575040"/>
            <a:ext cx="2340000" cy="612269"/>
          </a:xfrm>
        </p:spPr>
        <p:txBody>
          <a:bodyPr wrap="square" tIns="108000">
            <a:spAutoFit/>
          </a:bodyPr>
          <a:lstStyle>
            <a:lvl1pPr algn="ctr">
              <a:lnSpc>
                <a:spcPct val="90000"/>
              </a:lnSpc>
              <a:spcBef>
                <a:spcPts val="0"/>
              </a:spcBef>
              <a:spcAft>
                <a:spcPts val="300"/>
              </a:spcAft>
              <a:defRPr sz="1800">
                <a:latin typeface="GT Sectra Fine Rg" panose="00000500000000000000" pitchFamily="50" charset="0"/>
              </a:defRPr>
            </a:lvl1pPr>
            <a:lvl2pPr algn="ctr">
              <a:spcBef>
                <a:spcPts val="0"/>
              </a:spcBef>
              <a:defRPr sz="1400"/>
            </a:lvl2pPr>
          </a:lstStyle>
          <a:p>
            <a:pPr lvl="0"/>
            <a:r>
              <a:rPr lang="en-US"/>
              <a:t>First name Surname</a:t>
            </a:r>
          </a:p>
          <a:p>
            <a:pPr lvl="1"/>
            <a:r>
              <a:rPr lang="en-US"/>
              <a:t>Job title</a:t>
            </a:r>
          </a:p>
        </p:txBody>
      </p:sp>
      <p:sp>
        <p:nvSpPr>
          <p:cNvPr id="9" name="Picture Placeholder 2">
            <a:extLst>
              <a:ext uri="{FF2B5EF4-FFF2-40B4-BE49-F238E27FC236}">
                <a16:creationId xmlns:a16="http://schemas.microsoft.com/office/drawing/2014/main" id="{3D736B21-FEC6-4C48-8E5F-B3E9F8FC16B3}"/>
              </a:ext>
            </a:extLst>
          </p:cNvPr>
          <p:cNvSpPr>
            <a:spLocks noGrp="1"/>
          </p:cNvSpPr>
          <p:nvPr>
            <p:ph type="pic" sz="quarter" idx="16" hasCustomPrompt="1"/>
          </p:nvPr>
        </p:nvSpPr>
        <p:spPr>
          <a:xfrm>
            <a:off x="6963833" y="730012"/>
            <a:ext cx="1821922" cy="1821922"/>
          </a:xfrm>
          <a:prstGeom prst="rect">
            <a:avLst/>
          </a:prstGeom>
          <a:solidFill>
            <a:schemeClr val="bg2"/>
          </a:solidFill>
        </p:spPr>
        <p:txBody>
          <a:bodyPr lIns="0" tIns="108000" rIns="0"/>
          <a:lstStyle>
            <a:lvl1pPr algn="ctr">
              <a:spcBef>
                <a:spcPts val="0"/>
              </a:spcBef>
              <a:spcAft>
                <a:spcPts val="0"/>
              </a:spcAft>
              <a:defRPr sz="1600">
                <a:solidFill>
                  <a:schemeClr val="bg2">
                    <a:lumMod val="75000"/>
                  </a:schemeClr>
                </a:solidFill>
                <a:latin typeface="+mn-lt"/>
              </a:defRPr>
            </a:lvl1pPr>
          </a:lstStyle>
          <a:p>
            <a:pPr lvl="0"/>
            <a:r>
              <a:rPr lang="en-GB"/>
              <a:t>Add profile photo</a:t>
            </a:r>
            <a:endParaRPr lang="en-US"/>
          </a:p>
        </p:txBody>
      </p:sp>
      <p:sp>
        <p:nvSpPr>
          <p:cNvPr id="30" name="Name 2">
            <a:extLst>
              <a:ext uri="{FF2B5EF4-FFF2-40B4-BE49-F238E27FC236}">
                <a16:creationId xmlns:a16="http://schemas.microsoft.com/office/drawing/2014/main" id="{2F3F4F2A-E576-472F-8F44-42EDCA8D343C}"/>
              </a:ext>
            </a:extLst>
          </p:cNvPr>
          <p:cNvSpPr>
            <a:spLocks noGrp="1"/>
          </p:cNvSpPr>
          <p:nvPr>
            <p:ph type="body" sz="quarter" idx="33" hasCustomPrompt="1"/>
          </p:nvPr>
        </p:nvSpPr>
        <p:spPr>
          <a:xfrm>
            <a:off x="6704794" y="2575040"/>
            <a:ext cx="2340000" cy="612269"/>
          </a:xfrm>
        </p:spPr>
        <p:txBody>
          <a:bodyPr wrap="square" tIns="108000">
            <a:spAutoFit/>
          </a:bodyPr>
          <a:lstStyle>
            <a:lvl1pPr algn="ctr">
              <a:lnSpc>
                <a:spcPct val="90000"/>
              </a:lnSpc>
              <a:spcBef>
                <a:spcPts val="0"/>
              </a:spcBef>
              <a:spcAft>
                <a:spcPts val="300"/>
              </a:spcAft>
              <a:defRPr sz="1800">
                <a:latin typeface="GT Sectra Fine Rg" panose="00000500000000000000" pitchFamily="50" charset="0"/>
              </a:defRPr>
            </a:lvl1pPr>
            <a:lvl2pPr algn="ctr">
              <a:spcBef>
                <a:spcPts val="0"/>
              </a:spcBef>
              <a:defRPr sz="1400"/>
            </a:lvl2pPr>
          </a:lstStyle>
          <a:p>
            <a:pPr lvl="0"/>
            <a:r>
              <a:rPr lang="en-US"/>
              <a:t>First name Surname</a:t>
            </a:r>
          </a:p>
          <a:p>
            <a:pPr lvl="1"/>
            <a:r>
              <a:rPr lang="en-US"/>
              <a:t>Job title</a:t>
            </a:r>
          </a:p>
        </p:txBody>
      </p:sp>
      <p:sp>
        <p:nvSpPr>
          <p:cNvPr id="10" name="Picture Placeholder 3">
            <a:extLst>
              <a:ext uri="{FF2B5EF4-FFF2-40B4-BE49-F238E27FC236}">
                <a16:creationId xmlns:a16="http://schemas.microsoft.com/office/drawing/2014/main" id="{D11A794C-A816-487F-9059-D501237AC833}"/>
              </a:ext>
            </a:extLst>
          </p:cNvPr>
          <p:cNvSpPr>
            <a:spLocks noGrp="1"/>
          </p:cNvSpPr>
          <p:nvPr>
            <p:ph type="pic" sz="quarter" idx="17" hasCustomPrompt="1"/>
          </p:nvPr>
        </p:nvSpPr>
        <p:spPr>
          <a:xfrm>
            <a:off x="9728452" y="730012"/>
            <a:ext cx="1821922" cy="1821922"/>
          </a:xfrm>
          <a:prstGeom prst="rect">
            <a:avLst/>
          </a:prstGeom>
          <a:solidFill>
            <a:schemeClr val="bg2"/>
          </a:solidFill>
        </p:spPr>
        <p:txBody>
          <a:bodyPr lIns="0" tIns="108000" rIns="0"/>
          <a:lstStyle>
            <a:lvl1pPr algn="ctr">
              <a:spcBef>
                <a:spcPts val="0"/>
              </a:spcBef>
              <a:spcAft>
                <a:spcPts val="0"/>
              </a:spcAft>
              <a:defRPr sz="1600">
                <a:solidFill>
                  <a:schemeClr val="bg2">
                    <a:lumMod val="75000"/>
                  </a:schemeClr>
                </a:solidFill>
                <a:latin typeface="+mn-lt"/>
              </a:defRPr>
            </a:lvl1pPr>
          </a:lstStyle>
          <a:p>
            <a:pPr lvl="0"/>
            <a:r>
              <a:rPr lang="en-GB"/>
              <a:t>Add profile photo</a:t>
            </a:r>
            <a:endParaRPr lang="en-US"/>
          </a:p>
        </p:txBody>
      </p:sp>
      <p:sp>
        <p:nvSpPr>
          <p:cNvPr id="31" name="Name 3">
            <a:extLst>
              <a:ext uri="{FF2B5EF4-FFF2-40B4-BE49-F238E27FC236}">
                <a16:creationId xmlns:a16="http://schemas.microsoft.com/office/drawing/2014/main" id="{E97B9468-0B77-4066-9630-483BFA5C7B71}"/>
              </a:ext>
            </a:extLst>
          </p:cNvPr>
          <p:cNvSpPr>
            <a:spLocks noGrp="1"/>
          </p:cNvSpPr>
          <p:nvPr>
            <p:ph type="body" sz="quarter" idx="34" hasCustomPrompt="1"/>
          </p:nvPr>
        </p:nvSpPr>
        <p:spPr>
          <a:xfrm>
            <a:off x="9469413" y="2575040"/>
            <a:ext cx="2340000" cy="612269"/>
          </a:xfrm>
        </p:spPr>
        <p:txBody>
          <a:bodyPr wrap="square" tIns="108000">
            <a:spAutoFit/>
          </a:bodyPr>
          <a:lstStyle>
            <a:lvl1pPr algn="ctr">
              <a:lnSpc>
                <a:spcPct val="90000"/>
              </a:lnSpc>
              <a:spcBef>
                <a:spcPts val="0"/>
              </a:spcBef>
              <a:spcAft>
                <a:spcPts val="300"/>
              </a:spcAft>
              <a:defRPr sz="1800">
                <a:latin typeface="GT Sectra Fine Rg" panose="00000500000000000000" pitchFamily="50" charset="0"/>
              </a:defRPr>
            </a:lvl1pPr>
            <a:lvl2pPr algn="ctr">
              <a:spcBef>
                <a:spcPts val="0"/>
              </a:spcBef>
              <a:defRPr sz="1400"/>
            </a:lvl2pPr>
          </a:lstStyle>
          <a:p>
            <a:pPr lvl="0"/>
            <a:r>
              <a:rPr lang="en-US"/>
              <a:t>First name Surname</a:t>
            </a:r>
          </a:p>
          <a:p>
            <a:pPr lvl="1"/>
            <a:r>
              <a:rPr lang="en-US"/>
              <a:t>Job title</a:t>
            </a:r>
          </a:p>
        </p:txBody>
      </p:sp>
      <p:sp>
        <p:nvSpPr>
          <p:cNvPr id="13" name="Picture Placeholder 4">
            <a:extLst>
              <a:ext uri="{FF2B5EF4-FFF2-40B4-BE49-F238E27FC236}">
                <a16:creationId xmlns:a16="http://schemas.microsoft.com/office/drawing/2014/main" id="{DE110EF0-57DB-4950-8ED4-8D41124F8687}"/>
              </a:ext>
            </a:extLst>
          </p:cNvPr>
          <p:cNvSpPr>
            <a:spLocks noGrp="1"/>
          </p:cNvSpPr>
          <p:nvPr>
            <p:ph type="pic" sz="quarter" idx="18" hasCustomPrompt="1"/>
          </p:nvPr>
        </p:nvSpPr>
        <p:spPr>
          <a:xfrm>
            <a:off x="4199213" y="3607834"/>
            <a:ext cx="1821922" cy="1821922"/>
          </a:xfrm>
          <a:prstGeom prst="rect">
            <a:avLst/>
          </a:prstGeom>
          <a:solidFill>
            <a:schemeClr val="bg2"/>
          </a:solidFill>
        </p:spPr>
        <p:txBody>
          <a:bodyPr lIns="0" tIns="108000" rIns="0"/>
          <a:lstStyle>
            <a:lvl1pPr algn="ctr">
              <a:spcBef>
                <a:spcPts val="0"/>
              </a:spcBef>
              <a:spcAft>
                <a:spcPts val="0"/>
              </a:spcAft>
              <a:defRPr sz="1600">
                <a:solidFill>
                  <a:schemeClr val="bg2">
                    <a:lumMod val="75000"/>
                  </a:schemeClr>
                </a:solidFill>
                <a:latin typeface="+mn-lt"/>
              </a:defRPr>
            </a:lvl1pPr>
          </a:lstStyle>
          <a:p>
            <a:pPr lvl="0"/>
            <a:r>
              <a:rPr lang="en-GB"/>
              <a:t>Add profile photo</a:t>
            </a:r>
            <a:endParaRPr lang="en-US"/>
          </a:p>
        </p:txBody>
      </p:sp>
      <p:sp>
        <p:nvSpPr>
          <p:cNvPr id="32" name="Name 4">
            <a:extLst>
              <a:ext uri="{FF2B5EF4-FFF2-40B4-BE49-F238E27FC236}">
                <a16:creationId xmlns:a16="http://schemas.microsoft.com/office/drawing/2014/main" id="{EB025BB3-A63D-43F5-9B5C-E656529B0C0B}"/>
              </a:ext>
            </a:extLst>
          </p:cNvPr>
          <p:cNvSpPr>
            <a:spLocks noGrp="1"/>
          </p:cNvSpPr>
          <p:nvPr>
            <p:ph type="body" sz="quarter" idx="35" hasCustomPrompt="1"/>
          </p:nvPr>
        </p:nvSpPr>
        <p:spPr>
          <a:xfrm>
            <a:off x="3940174" y="5457600"/>
            <a:ext cx="2340000" cy="612269"/>
          </a:xfrm>
        </p:spPr>
        <p:txBody>
          <a:bodyPr wrap="square" tIns="108000">
            <a:spAutoFit/>
          </a:bodyPr>
          <a:lstStyle>
            <a:lvl1pPr algn="ctr">
              <a:lnSpc>
                <a:spcPct val="90000"/>
              </a:lnSpc>
              <a:spcBef>
                <a:spcPts val="0"/>
              </a:spcBef>
              <a:spcAft>
                <a:spcPts val="300"/>
              </a:spcAft>
              <a:defRPr sz="1800">
                <a:latin typeface="GT Sectra Fine Rg" panose="00000500000000000000" pitchFamily="50" charset="0"/>
              </a:defRPr>
            </a:lvl1pPr>
            <a:lvl2pPr algn="ctr">
              <a:spcBef>
                <a:spcPts val="0"/>
              </a:spcBef>
              <a:defRPr sz="1400"/>
            </a:lvl2pPr>
          </a:lstStyle>
          <a:p>
            <a:pPr lvl="0"/>
            <a:r>
              <a:rPr lang="en-US"/>
              <a:t>First name Surname</a:t>
            </a:r>
          </a:p>
          <a:p>
            <a:pPr lvl="1"/>
            <a:r>
              <a:rPr lang="en-US"/>
              <a:t>Job title</a:t>
            </a:r>
          </a:p>
        </p:txBody>
      </p:sp>
      <p:sp>
        <p:nvSpPr>
          <p:cNvPr id="14" name="Picture Placeholder 5">
            <a:extLst>
              <a:ext uri="{FF2B5EF4-FFF2-40B4-BE49-F238E27FC236}">
                <a16:creationId xmlns:a16="http://schemas.microsoft.com/office/drawing/2014/main" id="{BA3B997E-F659-433E-86F4-4B27FA9774B3}"/>
              </a:ext>
            </a:extLst>
          </p:cNvPr>
          <p:cNvSpPr>
            <a:spLocks noGrp="1"/>
          </p:cNvSpPr>
          <p:nvPr>
            <p:ph type="pic" sz="quarter" idx="19" hasCustomPrompt="1"/>
          </p:nvPr>
        </p:nvSpPr>
        <p:spPr>
          <a:xfrm>
            <a:off x="6963833" y="3607834"/>
            <a:ext cx="1821922" cy="1821922"/>
          </a:xfrm>
          <a:prstGeom prst="rect">
            <a:avLst/>
          </a:prstGeom>
          <a:solidFill>
            <a:schemeClr val="bg2"/>
          </a:solidFill>
        </p:spPr>
        <p:txBody>
          <a:bodyPr lIns="0" tIns="108000" rIns="0"/>
          <a:lstStyle>
            <a:lvl1pPr algn="ctr">
              <a:spcBef>
                <a:spcPts val="0"/>
              </a:spcBef>
              <a:spcAft>
                <a:spcPts val="0"/>
              </a:spcAft>
              <a:defRPr sz="1600">
                <a:solidFill>
                  <a:schemeClr val="bg2">
                    <a:lumMod val="75000"/>
                  </a:schemeClr>
                </a:solidFill>
                <a:latin typeface="+mn-lt"/>
              </a:defRPr>
            </a:lvl1pPr>
          </a:lstStyle>
          <a:p>
            <a:pPr lvl="0"/>
            <a:r>
              <a:rPr lang="en-GB"/>
              <a:t>Add profile photo</a:t>
            </a:r>
            <a:endParaRPr lang="en-US"/>
          </a:p>
        </p:txBody>
      </p:sp>
      <p:sp>
        <p:nvSpPr>
          <p:cNvPr id="33" name="Name 5">
            <a:extLst>
              <a:ext uri="{FF2B5EF4-FFF2-40B4-BE49-F238E27FC236}">
                <a16:creationId xmlns:a16="http://schemas.microsoft.com/office/drawing/2014/main" id="{23885C50-697E-4230-8ADD-6C93D4095655}"/>
              </a:ext>
            </a:extLst>
          </p:cNvPr>
          <p:cNvSpPr>
            <a:spLocks noGrp="1"/>
          </p:cNvSpPr>
          <p:nvPr>
            <p:ph type="body" sz="quarter" idx="36" hasCustomPrompt="1"/>
          </p:nvPr>
        </p:nvSpPr>
        <p:spPr>
          <a:xfrm>
            <a:off x="6704794" y="5457600"/>
            <a:ext cx="2340000" cy="612269"/>
          </a:xfrm>
        </p:spPr>
        <p:txBody>
          <a:bodyPr wrap="square" tIns="108000">
            <a:spAutoFit/>
          </a:bodyPr>
          <a:lstStyle>
            <a:lvl1pPr algn="ctr">
              <a:lnSpc>
                <a:spcPct val="90000"/>
              </a:lnSpc>
              <a:spcBef>
                <a:spcPts val="0"/>
              </a:spcBef>
              <a:spcAft>
                <a:spcPts val="300"/>
              </a:spcAft>
              <a:defRPr sz="1800">
                <a:latin typeface="GT Sectra Fine Rg" panose="00000500000000000000" pitchFamily="50" charset="0"/>
              </a:defRPr>
            </a:lvl1pPr>
            <a:lvl2pPr algn="ctr">
              <a:spcBef>
                <a:spcPts val="0"/>
              </a:spcBef>
              <a:defRPr sz="1400"/>
            </a:lvl2pPr>
          </a:lstStyle>
          <a:p>
            <a:pPr lvl="0"/>
            <a:r>
              <a:rPr lang="en-US"/>
              <a:t>First name Surname</a:t>
            </a:r>
          </a:p>
          <a:p>
            <a:pPr lvl="1"/>
            <a:r>
              <a:rPr lang="en-US"/>
              <a:t>Job title</a:t>
            </a:r>
          </a:p>
        </p:txBody>
      </p:sp>
      <p:sp>
        <p:nvSpPr>
          <p:cNvPr id="15" name="Picture Placeholder 6">
            <a:extLst>
              <a:ext uri="{FF2B5EF4-FFF2-40B4-BE49-F238E27FC236}">
                <a16:creationId xmlns:a16="http://schemas.microsoft.com/office/drawing/2014/main" id="{E2B60B8D-759C-4307-8E36-9168B4188844}"/>
              </a:ext>
            </a:extLst>
          </p:cNvPr>
          <p:cNvSpPr>
            <a:spLocks noGrp="1"/>
          </p:cNvSpPr>
          <p:nvPr>
            <p:ph type="pic" sz="quarter" idx="20" hasCustomPrompt="1"/>
          </p:nvPr>
        </p:nvSpPr>
        <p:spPr>
          <a:xfrm>
            <a:off x="9728452" y="3607834"/>
            <a:ext cx="1821922" cy="1821922"/>
          </a:xfrm>
          <a:prstGeom prst="rect">
            <a:avLst/>
          </a:prstGeom>
          <a:solidFill>
            <a:schemeClr val="bg2"/>
          </a:solidFill>
        </p:spPr>
        <p:txBody>
          <a:bodyPr lIns="0" tIns="108000" rIns="0"/>
          <a:lstStyle>
            <a:lvl1pPr algn="ctr">
              <a:spcBef>
                <a:spcPts val="0"/>
              </a:spcBef>
              <a:spcAft>
                <a:spcPts val="0"/>
              </a:spcAft>
              <a:defRPr sz="1600">
                <a:solidFill>
                  <a:schemeClr val="bg2">
                    <a:lumMod val="75000"/>
                  </a:schemeClr>
                </a:solidFill>
                <a:latin typeface="+mn-lt"/>
              </a:defRPr>
            </a:lvl1pPr>
          </a:lstStyle>
          <a:p>
            <a:pPr lvl="0"/>
            <a:r>
              <a:rPr lang="en-GB"/>
              <a:t>Add profile photo</a:t>
            </a:r>
            <a:endParaRPr lang="en-US"/>
          </a:p>
        </p:txBody>
      </p:sp>
      <p:sp>
        <p:nvSpPr>
          <p:cNvPr id="34" name="Name 6">
            <a:extLst>
              <a:ext uri="{FF2B5EF4-FFF2-40B4-BE49-F238E27FC236}">
                <a16:creationId xmlns:a16="http://schemas.microsoft.com/office/drawing/2014/main" id="{C5FC2F77-4A71-4BE9-8004-7770B394C415}"/>
              </a:ext>
            </a:extLst>
          </p:cNvPr>
          <p:cNvSpPr>
            <a:spLocks noGrp="1"/>
          </p:cNvSpPr>
          <p:nvPr>
            <p:ph type="body" sz="quarter" idx="37" hasCustomPrompt="1"/>
          </p:nvPr>
        </p:nvSpPr>
        <p:spPr>
          <a:xfrm>
            <a:off x="9469413" y="5457600"/>
            <a:ext cx="2340000" cy="612269"/>
          </a:xfrm>
        </p:spPr>
        <p:txBody>
          <a:bodyPr wrap="square" tIns="108000">
            <a:spAutoFit/>
          </a:bodyPr>
          <a:lstStyle>
            <a:lvl1pPr algn="ctr">
              <a:lnSpc>
                <a:spcPct val="90000"/>
              </a:lnSpc>
              <a:spcBef>
                <a:spcPts val="0"/>
              </a:spcBef>
              <a:spcAft>
                <a:spcPts val="300"/>
              </a:spcAft>
              <a:defRPr sz="1800">
                <a:latin typeface="GT Sectra Fine Rg" panose="00000500000000000000" pitchFamily="50" charset="0"/>
              </a:defRPr>
            </a:lvl1pPr>
            <a:lvl2pPr algn="ctr">
              <a:spcBef>
                <a:spcPts val="0"/>
              </a:spcBef>
              <a:defRPr sz="1400"/>
            </a:lvl2pPr>
          </a:lstStyle>
          <a:p>
            <a:pPr lvl="0"/>
            <a:r>
              <a:rPr lang="en-US"/>
              <a:t>First name Surname</a:t>
            </a:r>
          </a:p>
          <a:p>
            <a:pPr lvl="1"/>
            <a:r>
              <a:rPr lang="en-US"/>
              <a:t>Job title</a:t>
            </a:r>
          </a:p>
        </p:txBody>
      </p:sp>
    </p:spTree>
    <p:extLst>
      <p:ext uri="{BB962C8B-B14F-4D97-AF65-F5344CB8AC3E}">
        <p14:creationId xmlns:p14="http://schemas.microsoft.com/office/powerpoint/2010/main" val="47951707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tacts 2 – Gradient (Green)">
    <p:spTree>
      <p:nvGrpSpPr>
        <p:cNvPr id="1" name=""/>
        <p:cNvGrpSpPr/>
        <p:nvPr/>
      </p:nvGrpSpPr>
      <p:grpSpPr>
        <a:xfrm>
          <a:off x="0" y="0"/>
          <a:ext cx="0" cy="0"/>
          <a:chOff x="0" y="0"/>
          <a:chExt cx="0" cy="0"/>
        </a:xfrm>
      </p:grpSpPr>
      <p:pic>
        <p:nvPicPr>
          <p:cNvPr id="16" name="Picture 15" descr="Background pattern&#10;&#10;Description automatically generated">
            <a:extLst>
              <a:ext uri="{FF2B5EF4-FFF2-40B4-BE49-F238E27FC236}">
                <a16:creationId xmlns:a16="http://schemas.microsoft.com/office/drawing/2014/main" id="{405C14D7-72A6-4CC2-997A-1012F795488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6284912" cy="6857998"/>
          </a:xfrm>
          <a:custGeom>
            <a:avLst/>
            <a:gdLst>
              <a:gd name="connsiteX0" fmla="*/ 0 w 6284912"/>
              <a:gd name="connsiteY0" fmla="*/ 0 h 6857998"/>
              <a:gd name="connsiteX1" fmla="*/ 6284912 w 6284912"/>
              <a:gd name="connsiteY1" fmla="*/ 0 h 6857998"/>
              <a:gd name="connsiteX2" fmla="*/ 6284911 w 6284912"/>
              <a:gd name="connsiteY2" fmla="*/ 6857998 h 6857998"/>
              <a:gd name="connsiteX3" fmla="*/ 0 w 6284912"/>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6284912" h="6857998">
                <a:moveTo>
                  <a:pt x="0" y="0"/>
                </a:moveTo>
                <a:lnTo>
                  <a:pt x="6284912" y="0"/>
                </a:lnTo>
                <a:lnTo>
                  <a:pt x="6284911" y="6857998"/>
                </a:lnTo>
                <a:lnTo>
                  <a:pt x="0" y="6857998"/>
                </a:lnTo>
                <a:close/>
              </a:path>
            </a:pathLst>
          </a:custGeom>
        </p:spPr>
      </p:pic>
      <p:sp>
        <p:nvSpPr>
          <p:cNvPr id="3" name="Footer Placeholder 2">
            <a:extLst>
              <a:ext uri="{FF2B5EF4-FFF2-40B4-BE49-F238E27FC236}">
                <a16:creationId xmlns:a16="http://schemas.microsoft.com/office/drawing/2014/main" id="{01BEBA0B-3EBB-4E43-AD1F-23CB6E239D24}"/>
              </a:ext>
            </a:extLst>
          </p:cNvPr>
          <p:cNvSpPr>
            <a:spLocks noGrp="1"/>
          </p:cNvSpPr>
          <p:nvPr>
            <p:ph type="ftr" sz="quarter" idx="69"/>
          </p:nvPr>
        </p:nvSpPr>
        <p:spPr/>
        <p:txBody>
          <a:bodyPr/>
          <a:lstStyle/>
          <a:p>
            <a:r>
              <a:rPr lang="en-US"/>
              <a:t>Copyright © 2021 Accenture. All rights reserved.</a:t>
            </a:r>
          </a:p>
        </p:txBody>
      </p:sp>
      <p:sp>
        <p:nvSpPr>
          <p:cNvPr id="4" name="Slide Number Placeholder 3">
            <a:extLst>
              <a:ext uri="{FF2B5EF4-FFF2-40B4-BE49-F238E27FC236}">
                <a16:creationId xmlns:a16="http://schemas.microsoft.com/office/drawing/2014/main" id="{03844C94-3131-4E39-A5B3-991820945BF9}"/>
              </a:ext>
            </a:extLst>
          </p:cNvPr>
          <p:cNvSpPr>
            <a:spLocks noGrp="1"/>
          </p:cNvSpPr>
          <p:nvPr>
            <p:ph type="sldNum" sz="quarter" idx="70"/>
          </p:nvPr>
        </p:nvSpPr>
        <p:spPr/>
        <p:txBody>
          <a:bodyPr/>
          <a:lstStyle/>
          <a:p>
            <a:fld id="{7F8EB60C-7CC2-49F0-B2EE-C81F067DE041}" type="slidenum">
              <a:rPr lang="en-US" smtClean="0"/>
              <a:pPr/>
              <a:t>‹#›</a:t>
            </a:fld>
            <a:endParaRPr lang="en-US"/>
          </a:p>
        </p:txBody>
      </p:sp>
      <p:sp>
        <p:nvSpPr>
          <p:cNvPr id="5" name="Title 4">
            <a:extLst>
              <a:ext uri="{FF2B5EF4-FFF2-40B4-BE49-F238E27FC236}">
                <a16:creationId xmlns:a16="http://schemas.microsoft.com/office/drawing/2014/main" id="{29788E6D-E73E-4E4D-8365-C3F21E58A4B2}"/>
              </a:ext>
            </a:extLst>
          </p:cNvPr>
          <p:cNvSpPr>
            <a:spLocks noGrp="1"/>
          </p:cNvSpPr>
          <p:nvPr>
            <p:ph type="title" hasCustomPrompt="1"/>
          </p:nvPr>
        </p:nvSpPr>
        <p:spPr>
          <a:xfrm>
            <a:off x="964847" y="1315486"/>
            <a:ext cx="4334228" cy="914096"/>
          </a:xfrm>
        </p:spPr>
        <p:txBody>
          <a:bodyPr wrap="square"/>
          <a:lstStyle>
            <a:lvl1pPr>
              <a:defRPr sz="6600" b="1">
                <a:solidFill>
                  <a:schemeClr val="bg1"/>
                </a:solidFill>
                <a:latin typeface="+mn-lt"/>
              </a:defRPr>
            </a:lvl1pPr>
          </a:lstStyle>
          <a:p>
            <a:r>
              <a:rPr lang="en-US"/>
              <a:t>Thank you</a:t>
            </a:r>
            <a:endParaRPr lang="en-GB"/>
          </a:p>
        </p:txBody>
      </p:sp>
      <p:sp>
        <p:nvSpPr>
          <p:cNvPr id="9" name="Picture Placeholder 1">
            <a:extLst>
              <a:ext uri="{FF2B5EF4-FFF2-40B4-BE49-F238E27FC236}">
                <a16:creationId xmlns:a16="http://schemas.microsoft.com/office/drawing/2014/main" id="{BC2C3E75-2AEC-469F-A426-665D5DEED5B1}"/>
              </a:ext>
            </a:extLst>
          </p:cNvPr>
          <p:cNvSpPr>
            <a:spLocks noGrp="1"/>
          </p:cNvSpPr>
          <p:nvPr>
            <p:ph type="pic" sz="quarter" idx="12" hasCustomPrompt="1"/>
          </p:nvPr>
        </p:nvSpPr>
        <p:spPr>
          <a:xfrm>
            <a:off x="6889750" y="1456391"/>
            <a:ext cx="1968500" cy="1821922"/>
          </a:xfrm>
          <a:prstGeom prst="rect">
            <a:avLst/>
          </a:prstGeom>
          <a:solidFill>
            <a:schemeClr val="bg2"/>
          </a:solidFill>
        </p:spPr>
        <p:txBody>
          <a:bodyPr lIns="0" tIns="108000" rIns="0"/>
          <a:lstStyle>
            <a:lvl1pPr algn="ctr">
              <a:spcBef>
                <a:spcPts val="0"/>
              </a:spcBef>
              <a:spcAft>
                <a:spcPts val="0"/>
              </a:spcAft>
              <a:defRPr sz="1400">
                <a:solidFill>
                  <a:schemeClr val="bg2">
                    <a:lumMod val="75000"/>
                  </a:schemeClr>
                </a:solidFill>
                <a:latin typeface="+mn-lt"/>
              </a:defRPr>
            </a:lvl1pPr>
          </a:lstStyle>
          <a:p>
            <a:pPr lvl="0"/>
            <a:r>
              <a:rPr lang="en-GB"/>
              <a:t>Add profile photo</a:t>
            </a:r>
            <a:endParaRPr lang="en-US"/>
          </a:p>
        </p:txBody>
      </p:sp>
      <p:sp>
        <p:nvSpPr>
          <p:cNvPr id="8" name="Text Placeholder 1">
            <a:extLst>
              <a:ext uri="{FF2B5EF4-FFF2-40B4-BE49-F238E27FC236}">
                <a16:creationId xmlns:a16="http://schemas.microsoft.com/office/drawing/2014/main" id="{3959EDB8-0D84-4A60-8129-A1B841045E07}"/>
              </a:ext>
            </a:extLst>
          </p:cNvPr>
          <p:cNvSpPr>
            <a:spLocks noGrp="1"/>
          </p:cNvSpPr>
          <p:nvPr>
            <p:ph type="body" sz="quarter" idx="61" hasCustomPrompt="1"/>
          </p:nvPr>
        </p:nvSpPr>
        <p:spPr>
          <a:xfrm>
            <a:off x="8858249" y="1897224"/>
            <a:ext cx="2675659" cy="940257"/>
          </a:xfrm>
        </p:spPr>
        <p:txBody>
          <a:bodyPr wrap="square" lIns="360000" anchor="ctr">
            <a:spAutoFit/>
          </a:bodyPr>
          <a:lstStyle>
            <a:lvl1pPr>
              <a:lnSpc>
                <a:spcPct val="90000"/>
              </a:lnSpc>
              <a:spcAft>
                <a:spcPts val="0"/>
              </a:spcAft>
              <a:defRPr sz="2400">
                <a:solidFill>
                  <a:schemeClr val="accent1"/>
                </a:solidFill>
                <a:latin typeface="GT Sectra Fine Rg" panose="00000500000000000000" pitchFamily="50" charset="0"/>
              </a:defRPr>
            </a:lvl1pPr>
            <a:lvl2pPr>
              <a:lnSpc>
                <a:spcPct val="100000"/>
              </a:lnSpc>
              <a:spcBef>
                <a:spcPts val="0"/>
              </a:spcBef>
              <a:defRPr sz="1600">
                <a:latin typeface="Graphik Semibold" panose="020B0703030202060203" pitchFamily="34" charset="0"/>
              </a:defRPr>
            </a:lvl2pPr>
            <a:lvl3pPr marL="0" indent="0">
              <a:lnSpc>
                <a:spcPct val="100000"/>
              </a:lnSpc>
              <a:spcBef>
                <a:spcPts val="900"/>
              </a:spcBef>
              <a:buNone/>
              <a:defRPr sz="1600"/>
            </a:lvl3pPr>
          </a:lstStyle>
          <a:p>
            <a:pPr lvl="0"/>
            <a:r>
              <a:rPr lang="en-US"/>
              <a:t>Name</a:t>
            </a:r>
          </a:p>
          <a:p>
            <a:pPr lvl="1"/>
            <a:r>
              <a:rPr lang="en-US"/>
              <a:t>Job title</a:t>
            </a:r>
          </a:p>
          <a:p>
            <a:pPr lvl="2"/>
            <a:r>
              <a:rPr lang="en-US"/>
              <a:t>Contact details</a:t>
            </a:r>
            <a:endParaRPr lang="en-GB"/>
          </a:p>
        </p:txBody>
      </p:sp>
      <p:sp>
        <p:nvSpPr>
          <p:cNvPr id="10" name="Picture Placeholder 2">
            <a:extLst>
              <a:ext uri="{FF2B5EF4-FFF2-40B4-BE49-F238E27FC236}">
                <a16:creationId xmlns:a16="http://schemas.microsoft.com/office/drawing/2014/main" id="{744036D3-A076-4C0F-929E-DDFDAC49438C}"/>
              </a:ext>
            </a:extLst>
          </p:cNvPr>
          <p:cNvSpPr>
            <a:spLocks noGrp="1"/>
          </p:cNvSpPr>
          <p:nvPr>
            <p:ph type="pic" sz="quarter" idx="67" hasCustomPrompt="1"/>
          </p:nvPr>
        </p:nvSpPr>
        <p:spPr>
          <a:xfrm>
            <a:off x="6889750" y="3783922"/>
            <a:ext cx="1968500" cy="1821922"/>
          </a:xfrm>
          <a:prstGeom prst="rect">
            <a:avLst/>
          </a:prstGeom>
          <a:solidFill>
            <a:schemeClr val="bg2"/>
          </a:solidFill>
        </p:spPr>
        <p:txBody>
          <a:bodyPr lIns="0" tIns="108000" rIns="0"/>
          <a:lstStyle>
            <a:lvl1pPr algn="ctr">
              <a:spcBef>
                <a:spcPts val="0"/>
              </a:spcBef>
              <a:spcAft>
                <a:spcPts val="0"/>
              </a:spcAft>
              <a:defRPr sz="1400">
                <a:solidFill>
                  <a:schemeClr val="bg2">
                    <a:lumMod val="75000"/>
                  </a:schemeClr>
                </a:solidFill>
                <a:latin typeface="+mn-lt"/>
              </a:defRPr>
            </a:lvl1pPr>
          </a:lstStyle>
          <a:p>
            <a:pPr lvl="0"/>
            <a:r>
              <a:rPr lang="en-GB"/>
              <a:t>Add profile photo</a:t>
            </a:r>
            <a:endParaRPr lang="en-US"/>
          </a:p>
        </p:txBody>
      </p:sp>
      <p:sp>
        <p:nvSpPr>
          <p:cNvPr id="11" name="Text Placeholder 2">
            <a:extLst>
              <a:ext uri="{FF2B5EF4-FFF2-40B4-BE49-F238E27FC236}">
                <a16:creationId xmlns:a16="http://schemas.microsoft.com/office/drawing/2014/main" id="{1C06133F-B103-4F06-82BA-8AE8B713B2B7}"/>
              </a:ext>
            </a:extLst>
          </p:cNvPr>
          <p:cNvSpPr>
            <a:spLocks noGrp="1"/>
          </p:cNvSpPr>
          <p:nvPr>
            <p:ph type="body" sz="quarter" idx="68" hasCustomPrompt="1"/>
          </p:nvPr>
        </p:nvSpPr>
        <p:spPr>
          <a:xfrm>
            <a:off x="8858249" y="4224754"/>
            <a:ext cx="2675659" cy="940257"/>
          </a:xfrm>
        </p:spPr>
        <p:txBody>
          <a:bodyPr wrap="square" lIns="360000" anchor="ctr">
            <a:spAutoFit/>
          </a:bodyPr>
          <a:lstStyle>
            <a:lvl1pPr>
              <a:lnSpc>
                <a:spcPct val="90000"/>
              </a:lnSpc>
              <a:spcAft>
                <a:spcPts val="0"/>
              </a:spcAft>
              <a:defRPr sz="2400">
                <a:solidFill>
                  <a:schemeClr val="accent1"/>
                </a:solidFill>
                <a:latin typeface="GT Sectra Fine Rg" panose="00000500000000000000" pitchFamily="50" charset="0"/>
              </a:defRPr>
            </a:lvl1pPr>
            <a:lvl2pPr>
              <a:lnSpc>
                <a:spcPct val="100000"/>
              </a:lnSpc>
              <a:spcBef>
                <a:spcPts val="0"/>
              </a:spcBef>
              <a:defRPr sz="1600">
                <a:latin typeface="Graphik Semibold" panose="020B0703030202060203" pitchFamily="34" charset="0"/>
              </a:defRPr>
            </a:lvl2pPr>
            <a:lvl3pPr marL="0" indent="0">
              <a:lnSpc>
                <a:spcPct val="100000"/>
              </a:lnSpc>
              <a:spcBef>
                <a:spcPts val="900"/>
              </a:spcBef>
              <a:buNone/>
              <a:defRPr sz="1600"/>
            </a:lvl3pPr>
          </a:lstStyle>
          <a:p>
            <a:pPr lvl="0"/>
            <a:r>
              <a:rPr lang="en-US"/>
              <a:t>Name</a:t>
            </a:r>
          </a:p>
          <a:p>
            <a:pPr lvl="1"/>
            <a:r>
              <a:rPr lang="en-US"/>
              <a:t>Job title</a:t>
            </a:r>
          </a:p>
          <a:p>
            <a:pPr lvl="2"/>
            <a:r>
              <a:rPr lang="en-US"/>
              <a:t>Contact details</a:t>
            </a:r>
            <a:endParaRPr lang="en-GB"/>
          </a:p>
        </p:txBody>
      </p:sp>
      <p:pic>
        <p:nvPicPr>
          <p:cNvPr id="12" name="Accenture GTS">
            <a:extLst>
              <a:ext uri="{FF2B5EF4-FFF2-40B4-BE49-F238E27FC236}">
                <a16:creationId xmlns:a16="http://schemas.microsoft.com/office/drawing/2014/main" id="{40EF8D13-9120-4ABF-9C88-ED909394958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81000" y="6474701"/>
            <a:ext cx="190800" cy="209415"/>
          </a:xfrm>
          <a:prstGeom prst="rect">
            <a:avLst/>
          </a:prstGeom>
        </p:spPr>
      </p:pic>
      <p:sp>
        <p:nvSpPr>
          <p:cNvPr id="13" name="Text Placeholder 11">
            <a:extLst>
              <a:ext uri="{FF2B5EF4-FFF2-40B4-BE49-F238E27FC236}">
                <a16:creationId xmlns:a16="http://schemas.microsoft.com/office/drawing/2014/main" id="{54139432-6597-4E4C-912C-E91B14CDFD58}"/>
              </a:ext>
            </a:extLst>
          </p:cNvPr>
          <p:cNvSpPr>
            <a:spLocks noGrp="1"/>
          </p:cNvSpPr>
          <p:nvPr>
            <p:ph type="body" sz="quarter" idx="39" hasCustomPrompt="1"/>
          </p:nvPr>
        </p:nvSpPr>
        <p:spPr>
          <a:xfrm>
            <a:off x="968881" y="2361593"/>
            <a:ext cx="4330194" cy="3680432"/>
          </a:xfrm>
        </p:spPr>
        <p:txBody>
          <a:bodyPr tIns="288000"/>
          <a:lstStyle>
            <a:lvl1pPr>
              <a:defRPr sz="2400">
                <a:solidFill>
                  <a:schemeClr val="bg1"/>
                </a:solidFill>
              </a:defRPr>
            </a:lvl1pPr>
            <a:lvl2pPr>
              <a:spcAft>
                <a:spcPts val="800"/>
              </a:spcAft>
              <a:defRPr sz="2000">
                <a:solidFill>
                  <a:schemeClr val="bg1"/>
                </a:solidFill>
              </a:defRPr>
            </a:lvl2pPr>
            <a:lvl3pPr>
              <a:buNone/>
              <a:defRPr/>
            </a:lvl3pPr>
            <a:lvl4pPr marL="216000" indent="-216000">
              <a:spcAft>
                <a:spcPts val="800"/>
              </a:spcAft>
              <a:buClr>
                <a:schemeClr val="accent1"/>
              </a:buClr>
              <a:buFont typeface="+mj-lt"/>
              <a:buAutoNum type="arabicPeriod"/>
              <a:defRPr/>
            </a:lvl4pPr>
          </a:lstStyle>
          <a:p>
            <a:pPr lvl="0"/>
            <a:r>
              <a:rPr lang="en-US" noProof="0"/>
              <a:t>Insert subhead</a:t>
            </a:r>
          </a:p>
          <a:p>
            <a:pPr lvl="1"/>
            <a:r>
              <a:rPr lang="en-US" noProof="0"/>
              <a:t>Second level</a:t>
            </a:r>
          </a:p>
        </p:txBody>
      </p:sp>
    </p:spTree>
    <p:extLst>
      <p:ext uri="{BB962C8B-B14F-4D97-AF65-F5344CB8AC3E}">
        <p14:creationId xmlns:p14="http://schemas.microsoft.com/office/powerpoint/2010/main" val="39625552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 Portrait 1">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5B083764-0DC6-45A5-B90A-7562952FA22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57961" t="13677" r="7664" b="13760"/>
          <a:stretch/>
        </p:blipFill>
        <p:spPr>
          <a:xfrm>
            <a:off x="7066595" y="937954"/>
            <a:ext cx="4191000" cy="4976446"/>
          </a:xfrm>
          <a:prstGeom prst="rect">
            <a:avLst/>
          </a:prstGeom>
        </p:spPr>
      </p:pic>
      <p:sp>
        <p:nvSpPr>
          <p:cNvPr id="4" name="Footer Placeholder 3">
            <a:extLst>
              <a:ext uri="{FF2B5EF4-FFF2-40B4-BE49-F238E27FC236}">
                <a16:creationId xmlns:a16="http://schemas.microsoft.com/office/drawing/2014/main" id="{D288E110-E05C-4349-B37A-7CB3099B0117}"/>
              </a:ext>
            </a:extLst>
          </p:cNvPr>
          <p:cNvSpPr>
            <a:spLocks noGrp="1"/>
          </p:cNvSpPr>
          <p:nvPr>
            <p:ph type="ftr" sz="quarter" idx="14"/>
          </p:nvPr>
        </p:nvSpPr>
        <p:spPr/>
        <p:txBody>
          <a:bodyPr/>
          <a:lstStyle/>
          <a:p>
            <a:r>
              <a:rPr lang="en-US"/>
              <a:t>Copyright © 2021 Accenture. All rights reserved.</a:t>
            </a:r>
          </a:p>
        </p:txBody>
      </p:sp>
      <p:sp>
        <p:nvSpPr>
          <p:cNvPr id="5" name="Slide Number Placeholder 4">
            <a:extLst>
              <a:ext uri="{FF2B5EF4-FFF2-40B4-BE49-F238E27FC236}">
                <a16:creationId xmlns:a16="http://schemas.microsoft.com/office/drawing/2014/main" id="{C46BBFC4-E003-424D-8454-CDB96BA809F1}"/>
              </a:ext>
            </a:extLst>
          </p:cNvPr>
          <p:cNvSpPr>
            <a:spLocks noGrp="1"/>
          </p:cNvSpPr>
          <p:nvPr>
            <p:ph type="sldNum" sz="quarter" idx="15"/>
          </p:nvPr>
        </p:nvSpPr>
        <p:spPr/>
        <p:txBody>
          <a:bodyPr/>
          <a:lstStyle/>
          <a:p>
            <a:fld id="{7F8EB60C-7CC2-49F0-B2EE-C81F067DE041}" type="slidenum">
              <a:rPr lang="en-US" smtClean="0"/>
              <a:pPr/>
              <a:t>‹#›</a:t>
            </a:fld>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974161" y="1593669"/>
            <a:ext cx="4952999" cy="3277976"/>
          </a:xfrm>
        </p:spPr>
        <p:txBody>
          <a:bodyPr anchor="ctr"/>
          <a:lstStyle>
            <a:lvl1pPr>
              <a:defRPr sz="5400">
                <a:solidFill>
                  <a:schemeClr val="tx1"/>
                </a:solidFill>
              </a:defRPr>
            </a:lvl1pPr>
          </a:lstStyle>
          <a:p>
            <a:r>
              <a:rPr lang="en-US"/>
              <a:t>Place quote or key message here</a:t>
            </a:r>
          </a:p>
        </p:txBody>
      </p:sp>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87818" y="744434"/>
            <a:ext cx="4190998" cy="4976446"/>
          </a:xfrm>
          <a:solidFill>
            <a:schemeClr val="bg2"/>
          </a:solidFill>
        </p:spPr>
        <p:txBody>
          <a:bodyPr tIns="274320" bIns="274320" anchor="ctr"/>
          <a:lstStyle>
            <a:lvl1pPr marL="0" indent="0" algn="ctr">
              <a:spcBef>
                <a:spcPts val="0"/>
              </a:spcBef>
              <a:spcAft>
                <a:spcPts val="0"/>
              </a:spcAft>
              <a:buNone/>
              <a:defRPr sz="1600" b="0">
                <a:solidFill>
                  <a:schemeClr val="bg2">
                    <a:lumMod val="75000"/>
                  </a:schemeClr>
                </a:solidFill>
                <a:latin typeface="+mn-lt"/>
              </a:defRPr>
            </a:lvl1pPr>
          </a:lstStyle>
          <a:p>
            <a:r>
              <a:rPr lang="en-US"/>
              <a:t>Click on the icon or drag image </a:t>
            </a:r>
            <a:br>
              <a:rPr lang="en-US"/>
            </a:br>
            <a:r>
              <a:rPr lang="en-US"/>
              <a:t>to insert an image </a:t>
            </a:r>
          </a:p>
        </p:txBody>
      </p:sp>
    </p:spTree>
    <p:extLst>
      <p:ext uri="{BB962C8B-B14F-4D97-AF65-F5344CB8AC3E}">
        <p14:creationId xmlns:p14="http://schemas.microsoft.com/office/powerpoint/2010/main" val="306289617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and Image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7AA6D93-92FF-400D-8AF3-C5AC33611540}"/>
              </a:ext>
            </a:extLst>
          </p:cNvPr>
          <p:cNvSpPr>
            <a:spLocks noGrp="1"/>
          </p:cNvSpPr>
          <p:nvPr>
            <p:ph type="pic" idx="1" hasCustomPrompt="1"/>
          </p:nvPr>
        </p:nvSpPr>
        <p:spPr>
          <a:xfrm>
            <a:off x="6284912" y="0"/>
            <a:ext cx="5907087" cy="6857999"/>
          </a:xfrm>
          <a:solidFill>
            <a:schemeClr val="bg2"/>
          </a:solidFill>
        </p:spPr>
        <p:txBody>
          <a:bodyPr tIns="1080000" anchor="t" anchorCtr="0"/>
          <a:lstStyle>
            <a:lvl1pPr marL="0" indent="0" algn="ctr" defTabSz="914400" rtl="0" eaLnBrk="1" latinLnBrk="0" hangingPunct="1">
              <a:lnSpc>
                <a:spcPct val="100000"/>
              </a:lnSpc>
              <a:spcBef>
                <a:spcPts val="0"/>
              </a:spcBef>
              <a:spcAft>
                <a:spcPts val="0"/>
              </a:spcAft>
              <a:buFont typeface="Arial" panose="020B0604020202020204" pitchFamily="34" charset="0"/>
              <a:buNone/>
              <a:defRPr lang="en-US" sz="1600" b="0" kern="1200" dirty="0">
                <a:solidFill>
                  <a:schemeClr val="bg2">
                    <a:lumMod val="75000"/>
                  </a:schemeClr>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spcBef>
                <a:spcPts val="0"/>
              </a:spcBef>
            </a:pPr>
            <a:r>
              <a:rPr lang="en-CA"/>
              <a:t>Click on the icon or drag image </a:t>
            </a:r>
            <a:br>
              <a:rPr lang="en-CA"/>
            </a:br>
            <a:r>
              <a:rPr lang="en-CA"/>
              <a:t>to insert an image </a:t>
            </a:r>
            <a:endParaRPr lang="en-US"/>
          </a:p>
        </p:txBody>
      </p:sp>
      <p:sp>
        <p:nvSpPr>
          <p:cNvPr id="2" name="Footer Placeholder 1">
            <a:extLst>
              <a:ext uri="{FF2B5EF4-FFF2-40B4-BE49-F238E27FC236}">
                <a16:creationId xmlns:a16="http://schemas.microsoft.com/office/drawing/2014/main" id="{BE56FEE1-A72B-4152-BB16-3F8123607CE9}"/>
              </a:ext>
            </a:extLst>
          </p:cNvPr>
          <p:cNvSpPr>
            <a:spLocks noGrp="1"/>
          </p:cNvSpPr>
          <p:nvPr>
            <p:ph type="ftr" sz="quarter" idx="15"/>
          </p:nvPr>
        </p:nvSpPr>
        <p:spPr/>
        <p:txBody>
          <a:bodyPr/>
          <a:lstStyle>
            <a:lvl1pPr>
              <a:defRPr>
                <a:solidFill>
                  <a:schemeClr val="tx1">
                    <a:alpha val="65000"/>
                  </a:schemeClr>
                </a:solidFill>
              </a:defRPr>
            </a:lvl1pPr>
          </a:lstStyle>
          <a:p>
            <a:r>
              <a:rPr lang="en-US"/>
              <a:t>Copyright © 2021 Accenture. All rights reserved.</a:t>
            </a:r>
          </a:p>
        </p:txBody>
      </p:sp>
      <p:sp>
        <p:nvSpPr>
          <p:cNvPr id="4" name="Slide Number Placeholder 3">
            <a:extLst>
              <a:ext uri="{FF2B5EF4-FFF2-40B4-BE49-F238E27FC236}">
                <a16:creationId xmlns:a16="http://schemas.microsoft.com/office/drawing/2014/main" id="{B96AB94B-1F41-4C4C-831E-4D92BAF55449}"/>
              </a:ext>
            </a:extLst>
          </p:cNvPr>
          <p:cNvSpPr>
            <a:spLocks noGrp="1"/>
          </p:cNvSpPr>
          <p:nvPr>
            <p:ph type="sldNum" sz="quarter" idx="16"/>
          </p:nvPr>
        </p:nvSpPr>
        <p:spPr/>
        <p:txBody>
          <a:bodyPr/>
          <a:lstStyle>
            <a:lvl1pPr>
              <a:defRPr>
                <a:solidFill>
                  <a:schemeClr val="tx1">
                    <a:alpha val="65000"/>
                  </a:schemeClr>
                </a:solidFill>
              </a:defRPr>
            </a:lvl1pPr>
          </a:lstStyle>
          <a:p>
            <a:fld id="{7F8EB60C-7CC2-49F0-B2EE-C81F067DE041}" type="slidenum">
              <a:rPr lang="en-US" smtClean="0"/>
              <a:pPr/>
              <a:t>‹#›</a:t>
            </a:fld>
            <a:endParaRPr lang="en-US"/>
          </a:p>
        </p:txBody>
      </p:sp>
      <p:sp>
        <p:nvSpPr>
          <p:cNvPr id="5" name="Title 1">
            <a:extLst>
              <a:ext uri="{FF2B5EF4-FFF2-40B4-BE49-F238E27FC236}">
                <a16:creationId xmlns:a16="http://schemas.microsoft.com/office/drawing/2014/main" id="{1BB929FF-38D9-4792-A56F-C1810627FF9B}"/>
              </a:ext>
            </a:extLst>
          </p:cNvPr>
          <p:cNvSpPr>
            <a:spLocks noGrp="1"/>
          </p:cNvSpPr>
          <p:nvPr>
            <p:ph type="title" hasCustomPrompt="1"/>
          </p:nvPr>
        </p:nvSpPr>
        <p:spPr>
          <a:xfrm>
            <a:off x="381000" y="1652359"/>
            <a:ext cx="5225142" cy="997196"/>
          </a:xfrm>
        </p:spPr>
        <p:txBody>
          <a:bodyPr anchor="b"/>
          <a:lstStyle>
            <a:lvl1pPr>
              <a:defRPr sz="3600"/>
            </a:lvl1pPr>
          </a:lstStyle>
          <a:p>
            <a:r>
              <a:rPr lang="en-US"/>
              <a:t>Place headline here (minimum 36 pt)</a:t>
            </a:r>
          </a:p>
        </p:txBody>
      </p:sp>
      <p:sp>
        <p:nvSpPr>
          <p:cNvPr id="15" name="Text Placeholder 1">
            <a:extLst>
              <a:ext uri="{FF2B5EF4-FFF2-40B4-BE49-F238E27FC236}">
                <a16:creationId xmlns:a16="http://schemas.microsoft.com/office/drawing/2014/main" id="{A27BE519-6A5B-4320-BE53-57885A779914}"/>
              </a:ext>
            </a:extLst>
          </p:cNvPr>
          <p:cNvSpPr>
            <a:spLocks noGrp="1"/>
          </p:cNvSpPr>
          <p:nvPr>
            <p:ph type="body" sz="quarter" idx="14" hasCustomPrompt="1"/>
          </p:nvPr>
        </p:nvSpPr>
        <p:spPr>
          <a:xfrm>
            <a:off x="381001" y="2869189"/>
            <a:ext cx="5225142" cy="3172835"/>
          </a:xfrm>
        </p:spPr>
        <p:txBody>
          <a:bodyPr/>
          <a:lstStyle>
            <a:lvl1pPr marL="0" indent="0">
              <a:spcAft>
                <a:spcPts val="1200"/>
              </a:spcAft>
              <a:buNone/>
              <a:defRPr sz="2400">
                <a:solidFill>
                  <a:schemeClr val="accent1"/>
                </a:solidFill>
                <a:latin typeface="GT Sectra Fine Rg"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a:t>Place sub-headline here in GT Sectra Fine, indent for other levels</a:t>
            </a:r>
          </a:p>
          <a:p>
            <a:pPr lvl="1"/>
            <a:r>
              <a:rPr lang="en-US"/>
              <a:t>Second level (text 18pt)</a:t>
            </a:r>
          </a:p>
          <a:p>
            <a:pPr lvl="2"/>
            <a:r>
              <a:rPr lang="en-US"/>
              <a:t>Third level bullet (bullet 18pt)</a:t>
            </a:r>
          </a:p>
          <a:p>
            <a:pPr lvl="3"/>
            <a:r>
              <a:rPr lang="en-US"/>
              <a:t>Fourth level bullet (bullet 16pt)</a:t>
            </a:r>
          </a:p>
          <a:p>
            <a:pPr lvl="4"/>
            <a:r>
              <a:rPr lang="en-US"/>
              <a:t>Fifth level bullet (bullet 16pt)</a:t>
            </a:r>
          </a:p>
        </p:txBody>
      </p:sp>
    </p:spTree>
    <p:extLst>
      <p:ext uri="{BB962C8B-B14F-4D97-AF65-F5344CB8AC3E}">
        <p14:creationId xmlns:p14="http://schemas.microsoft.com/office/powerpoint/2010/main" val="341488700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Text and Image 2">
    <p:bg>
      <p:bgPr>
        <a:solidFill>
          <a:schemeClr val="accent2"/>
        </a:solidFill>
        <a:effectLst/>
      </p:bgPr>
    </p:bg>
    <p:spTree>
      <p:nvGrpSpPr>
        <p:cNvPr id="1" name=""/>
        <p:cNvGrpSpPr/>
        <p:nvPr/>
      </p:nvGrpSpPr>
      <p:grpSpPr>
        <a:xfrm>
          <a:off x="0" y="0"/>
          <a:ext cx="0" cy="0"/>
          <a:chOff x="0" y="0"/>
          <a:chExt cx="0" cy="0"/>
        </a:xfrm>
      </p:grpSpPr>
      <p:sp>
        <p:nvSpPr>
          <p:cNvPr id="10" name="Bottom black rectangle">
            <a:extLst>
              <a:ext uri="{FF2B5EF4-FFF2-40B4-BE49-F238E27FC236}">
                <a16:creationId xmlns:a16="http://schemas.microsoft.com/office/drawing/2014/main" id="{7F8DBAF1-DC97-4CAB-B174-0AAA55CCB2E8}"/>
              </a:ext>
              <a:ext uri="{C183D7F6-B498-43B3-948B-1728B52AA6E4}">
                <adec:decorative xmlns:adec="http://schemas.microsoft.com/office/drawing/2017/decorative" val="1"/>
              </a:ext>
            </a:extLst>
          </p:cNvPr>
          <p:cNvSpPr/>
          <p:nvPr userDrawn="1"/>
        </p:nvSpPr>
        <p:spPr>
          <a:xfrm>
            <a:off x="0" y="6308996"/>
            <a:ext cx="1219200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A7422B2A-8F69-40E1-972F-29F12ADA0FE1}"/>
              </a:ext>
            </a:extLst>
          </p:cNvPr>
          <p:cNvSpPr>
            <a:spLocks noGrp="1"/>
          </p:cNvSpPr>
          <p:nvPr>
            <p:ph type="ftr" sz="quarter" idx="18"/>
          </p:nvPr>
        </p:nvSpPr>
        <p:spPr/>
        <p:txBody>
          <a:bodyPr/>
          <a:lstStyle/>
          <a:p>
            <a:r>
              <a:rPr lang="en-US"/>
              <a:t>Copyright © 2021 Accenture. All rights reserved.</a:t>
            </a:r>
          </a:p>
        </p:txBody>
      </p:sp>
      <p:sp>
        <p:nvSpPr>
          <p:cNvPr id="3" name="Slide Number Placeholder 2">
            <a:extLst>
              <a:ext uri="{FF2B5EF4-FFF2-40B4-BE49-F238E27FC236}">
                <a16:creationId xmlns:a16="http://schemas.microsoft.com/office/drawing/2014/main" id="{5701A913-3F9F-4975-BE7A-195F89666562}"/>
              </a:ext>
            </a:extLst>
          </p:cNvPr>
          <p:cNvSpPr>
            <a:spLocks noGrp="1"/>
          </p:cNvSpPr>
          <p:nvPr>
            <p:ph type="sldNum" sz="quarter" idx="19"/>
          </p:nvPr>
        </p:nvSpPr>
        <p:spPr/>
        <p:txBody>
          <a:bodyPr/>
          <a:lstStyle/>
          <a:p>
            <a:fld id="{7F8EB60C-7CC2-49F0-B2EE-C81F067DE041}" type="slidenum">
              <a:rPr lang="en-US" smtClean="0"/>
              <a:pPr/>
              <a:t>‹#›</a:t>
            </a:fld>
            <a:endParaRPr lang="en-US"/>
          </a:p>
        </p:txBody>
      </p:sp>
      <p:pic>
        <p:nvPicPr>
          <p:cNvPr id="9" name="Accenture GTS">
            <a:extLst>
              <a:ext uri="{FF2B5EF4-FFF2-40B4-BE49-F238E27FC236}">
                <a16:creationId xmlns:a16="http://schemas.microsoft.com/office/drawing/2014/main" id="{AD362465-6920-42F6-B3A9-6CC7D1F8394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81000" y="6474701"/>
            <a:ext cx="190800" cy="209415"/>
          </a:xfrm>
          <a:prstGeom prst="rect">
            <a:avLst/>
          </a:prstGeom>
        </p:spPr>
      </p:pic>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0" y="-1"/>
            <a:ext cx="5905500" cy="6309361"/>
          </a:xfrm>
          <a:solidFill>
            <a:schemeClr val="bg1">
              <a:lumMod val="50000"/>
              <a:lumOff val="50000"/>
            </a:schemeClr>
          </a:solidFill>
        </p:spPr>
        <p:txBody>
          <a:bodyPr tIns="1080000" anchor="t" anchorCtr="0"/>
          <a:lstStyle>
            <a:lvl1pPr marL="0" indent="0" algn="ctr">
              <a:spcBef>
                <a:spcPts val="0"/>
              </a:spcBef>
              <a:spcAft>
                <a:spcPts val="0"/>
              </a:spcAft>
              <a:buNone/>
              <a:defRPr sz="1600" b="0">
                <a:solidFill>
                  <a:schemeClr val="tx2">
                    <a:lumMod val="75000"/>
                  </a:schemeClr>
                </a:solidFill>
                <a:latin typeface="+mn-lt"/>
              </a:defRPr>
            </a:lvl1pPr>
          </a:lstStyle>
          <a:p>
            <a:pPr lvl="0">
              <a:spcBef>
                <a:spcPts val="0"/>
              </a:spcBef>
            </a:pPr>
            <a:r>
              <a:rPr lang="en-CA"/>
              <a:t>Click on the icon or drag image </a:t>
            </a:r>
            <a:br>
              <a:rPr lang="en-CA"/>
            </a:br>
            <a:r>
              <a:rPr lang="en-CA"/>
              <a:t>to insert an image </a:t>
            </a:r>
            <a:endParaRPr lang="en-US"/>
          </a:p>
        </p:txBody>
      </p:sp>
      <p:sp>
        <p:nvSpPr>
          <p:cNvPr id="23" name="Title 1">
            <a:extLst>
              <a:ext uri="{FF2B5EF4-FFF2-40B4-BE49-F238E27FC236}">
                <a16:creationId xmlns:a16="http://schemas.microsoft.com/office/drawing/2014/main" id="{3B30F4D9-6AB9-4693-B1C3-C7BE8D81EC93}"/>
              </a:ext>
            </a:extLst>
          </p:cNvPr>
          <p:cNvSpPr>
            <a:spLocks noGrp="1"/>
          </p:cNvSpPr>
          <p:nvPr>
            <p:ph type="title" hasCustomPrompt="1"/>
          </p:nvPr>
        </p:nvSpPr>
        <p:spPr>
          <a:xfrm>
            <a:off x="6585813" y="1652359"/>
            <a:ext cx="5223600" cy="997196"/>
          </a:xfrm>
        </p:spPr>
        <p:txBody>
          <a:bodyPr anchor="b">
            <a:spAutoFit/>
          </a:bodyPr>
          <a:lstStyle>
            <a:lvl1pPr>
              <a:defRPr sz="3600"/>
            </a:lvl1pPr>
          </a:lstStyle>
          <a:p>
            <a:r>
              <a:rPr lang="en-GB"/>
              <a:t>Place headline here (36pt, min 30pt)</a:t>
            </a:r>
            <a:endParaRPr lang="en-US"/>
          </a:p>
        </p:txBody>
      </p:sp>
      <p:sp>
        <p:nvSpPr>
          <p:cNvPr id="12" name="Text Placeholder 1">
            <a:extLst>
              <a:ext uri="{FF2B5EF4-FFF2-40B4-BE49-F238E27FC236}">
                <a16:creationId xmlns:a16="http://schemas.microsoft.com/office/drawing/2014/main" id="{6EB7BC02-64C6-5A42-A5C4-F0D83DB51123}"/>
              </a:ext>
            </a:extLst>
          </p:cNvPr>
          <p:cNvSpPr>
            <a:spLocks noGrp="1"/>
          </p:cNvSpPr>
          <p:nvPr>
            <p:ph type="body" sz="quarter" idx="17" hasCustomPrompt="1"/>
          </p:nvPr>
        </p:nvSpPr>
        <p:spPr>
          <a:xfrm>
            <a:off x="6585813" y="2869189"/>
            <a:ext cx="5223600" cy="3172836"/>
          </a:xfrm>
        </p:spPr>
        <p:txBody>
          <a:bodyPr/>
          <a:lstStyle>
            <a:lvl1pPr marL="0" indent="0">
              <a:spcAft>
                <a:spcPts val="1200"/>
              </a:spcAft>
              <a:buNone/>
              <a:defRPr sz="2400">
                <a:solidFill>
                  <a:schemeClr val="tx1"/>
                </a:solidFill>
                <a:latin typeface="GT Sectra Fine Rg" panose="00000500000000000000" pitchFamily="50" charset="0"/>
              </a:defRPr>
            </a:lvl1pPr>
            <a:lvl2pPr marL="0" indent="0">
              <a:buNone/>
              <a:defRPr sz="1800">
                <a:solidFill>
                  <a:schemeClr val="tx1"/>
                </a:solidFill>
              </a:defRPr>
            </a:lvl2pPr>
            <a:lvl3pPr marL="228600">
              <a:buFont typeface="Arial" panose="020B0604020202020204" pitchFamily="34" charset="0"/>
              <a:buChar char="•"/>
              <a:defRPr sz="1800">
                <a:solidFill>
                  <a:schemeClr val="tx1"/>
                </a:solidFill>
              </a:defRPr>
            </a:lvl3pPr>
            <a:lvl4pPr marL="457200">
              <a:buFont typeface="System Font"/>
              <a:buChar char="–"/>
              <a:defRPr sz="1600">
                <a:solidFill>
                  <a:schemeClr val="tx1"/>
                </a:solidFill>
              </a:defRPr>
            </a:lvl4pPr>
            <a:lvl5pPr marL="685800">
              <a:buFont typeface="Arial" panose="020B0604020202020204" pitchFamily="34" charset="0"/>
              <a:buChar char="•"/>
              <a:defRPr sz="1600">
                <a:solidFill>
                  <a:schemeClr val="tx1"/>
                </a:solidFill>
              </a:defRPr>
            </a:lvl5pPr>
          </a:lstStyle>
          <a:p>
            <a:pPr lvl="0"/>
            <a:r>
              <a:rPr lang="en-US"/>
              <a:t>Place sub-headline here in GT Sectra Fine, indent for other levels</a:t>
            </a:r>
          </a:p>
          <a:p>
            <a:pPr lvl="1"/>
            <a:r>
              <a:rPr lang="en-US"/>
              <a:t>Second level (text 18pt)</a:t>
            </a:r>
          </a:p>
          <a:p>
            <a:pPr lvl="2"/>
            <a:r>
              <a:rPr lang="en-US"/>
              <a:t>Third level bullet (bullet 18pt)</a:t>
            </a:r>
          </a:p>
          <a:p>
            <a:pPr lvl="3"/>
            <a:r>
              <a:rPr lang="en-US"/>
              <a:t>Fourth level bullet (bullet 16pt)</a:t>
            </a:r>
          </a:p>
          <a:p>
            <a:pPr lvl="4"/>
            <a:r>
              <a:rPr lang="en-US"/>
              <a:t>Fifth level bullet (bullet 16pt)</a:t>
            </a:r>
          </a:p>
        </p:txBody>
      </p:sp>
    </p:spTree>
    <p:extLst>
      <p:ext uri="{BB962C8B-B14F-4D97-AF65-F5344CB8AC3E}">
        <p14:creationId xmlns:p14="http://schemas.microsoft.com/office/powerpoint/2010/main" val="23840756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Stat 1">
    <p:bg>
      <p:bgRef idx="1001">
        <a:schemeClr val="bg1"/>
      </p:bgRef>
    </p:bg>
    <p:spTree>
      <p:nvGrpSpPr>
        <p:cNvPr id="1" name=""/>
        <p:cNvGrpSpPr/>
        <p:nvPr/>
      </p:nvGrpSpPr>
      <p:grpSpPr>
        <a:xfrm>
          <a:off x="0" y="0"/>
          <a:ext cx="0" cy="0"/>
          <a:chOff x="0" y="0"/>
          <a:chExt cx="0" cy="0"/>
        </a:xfrm>
      </p:grpSpPr>
      <p:sp>
        <p:nvSpPr>
          <p:cNvPr id="3" name="Bottom black rectangle">
            <a:extLst>
              <a:ext uri="{FF2B5EF4-FFF2-40B4-BE49-F238E27FC236}">
                <a16:creationId xmlns:a16="http://schemas.microsoft.com/office/drawing/2014/main" id="{394EF33C-E010-4503-AC38-BB48E62572E9}"/>
              </a:ext>
              <a:ext uri="{C183D7F6-B498-43B3-948B-1728B52AA6E4}">
                <adec:decorative xmlns:adec="http://schemas.microsoft.com/office/drawing/2017/decorative" val="1"/>
              </a:ext>
            </a:extLst>
          </p:cNvPr>
          <p:cNvSpPr/>
          <p:nvPr userDrawn="1"/>
        </p:nvSpPr>
        <p:spPr>
          <a:xfrm>
            <a:off x="0" y="6311898"/>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6">
            <a:extLst>
              <a:ext uri="{FF2B5EF4-FFF2-40B4-BE49-F238E27FC236}">
                <a16:creationId xmlns:a16="http://schemas.microsoft.com/office/drawing/2014/main" id="{BC5B9F11-D0AA-48AF-A791-E812813ECE25}"/>
              </a:ext>
            </a:extLst>
          </p:cNvPr>
          <p:cNvSpPr>
            <a:spLocks noGrp="1"/>
          </p:cNvSpPr>
          <p:nvPr>
            <p:ph type="ftr" sz="quarter" idx="35"/>
          </p:nvPr>
        </p:nvSpPr>
        <p:spPr>
          <a:xfrm>
            <a:off x="8251825" y="6480576"/>
            <a:ext cx="3175200" cy="132523"/>
          </a:xfrm>
        </p:spPr>
        <p:txBody>
          <a:bodyPr/>
          <a:lstStyle>
            <a:lvl1pPr>
              <a:defRPr>
                <a:solidFill>
                  <a:schemeClr val="bg1">
                    <a:alpha val="65000"/>
                  </a:schemeClr>
                </a:solidFill>
              </a:defRPr>
            </a:lvl1pPr>
          </a:lstStyle>
          <a:p>
            <a:r>
              <a:rPr lang="en-US"/>
              <a:t>Copyright © 2021 Accenture. All rights reserved.</a:t>
            </a:r>
          </a:p>
        </p:txBody>
      </p:sp>
      <p:sp>
        <p:nvSpPr>
          <p:cNvPr id="8" name="Slide Number Placeholder 7">
            <a:extLst>
              <a:ext uri="{FF2B5EF4-FFF2-40B4-BE49-F238E27FC236}">
                <a16:creationId xmlns:a16="http://schemas.microsoft.com/office/drawing/2014/main" id="{D9FBA5D0-31E2-4328-8652-3E01F6886FC8}"/>
              </a:ext>
            </a:extLst>
          </p:cNvPr>
          <p:cNvSpPr>
            <a:spLocks noGrp="1"/>
          </p:cNvSpPr>
          <p:nvPr>
            <p:ph type="sldNum" sz="quarter" idx="36"/>
          </p:nvPr>
        </p:nvSpPr>
        <p:spPr>
          <a:xfrm>
            <a:off x="11427813" y="6480576"/>
            <a:ext cx="381600" cy="132523"/>
          </a:xfrm>
        </p:spPr>
        <p:txBody>
          <a:bodyPr/>
          <a:lstStyle>
            <a:lvl1pPr>
              <a:defRPr>
                <a:solidFill>
                  <a:schemeClr val="bg1">
                    <a:alpha val="65000"/>
                  </a:schemeClr>
                </a:solidFill>
              </a:defRPr>
            </a:lvl1pPr>
          </a:lstStyle>
          <a:p>
            <a:fld id="{7F8EB60C-7CC2-49F0-B2EE-C81F067DE041}" type="slidenum">
              <a:rPr lang="en-US" smtClean="0"/>
              <a:pPr/>
              <a:t>‹#›</a:t>
            </a:fld>
            <a:endParaRPr lang="en-US"/>
          </a:p>
        </p:txBody>
      </p:sp>
      <p:pic>
        <p:nvPicPr>
          <p:cNvPr id="18" name="Accenture GTS">
            <a:extLst>
              <a:ext uri="{FF2B5EF4-FFF2-40B4-BE49-F238E27FC236}">
                <a16:creationId xmlns:a16="http://schemas.microsoft.com/office/drawing/2014/main" id="{C9EACC3E-8911-4819-BD76-B617A124CAC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81000" y="6474701"/>
            <a:ext cx="190800" cy="209415"/>
          </a:xfrm>
          <a:prstGeom prst="rect">
            <a:avLst/>
          </a:prstGeom>
        </p:spPr>
      </p:pic>
      <p:grpSp>
        <p:nvGrpSpPr>
          <p:cNvPr id="6" name="Lines">
            <a:extLst>
              <a:ext uri="{FF2B5EF4-FFF2-40B4-BE49-F238E27FC236}">
                <a16:creationId xmlns:a16="http://schemas.microsoft.com/office/drawing/2014/main" id="{DBB73324-C59A-497E-9735-6FD793E3C226}"/>
              </a:ext>
              <a:ext uri="{C183D7F6-B498-43B3-948B-1728B52AA6E4}">
                <adec:decorative xmlns:adec="http://schemas.microsoft.com/office/drawing/2017/decorative" val="1"/>
              </a:ext>
            </a:extLst>
          </p:cNvPr>
          <p:cNvGrpSpPr/>
          <p:nvPr userDrawn="1"/>
        </p:nvGrpSpPr>
        <p:grpSpPr>
          <a:xfrm>
            <a:off x="0" y="-2"/>
            <a:ext cx="6096008" cy="6311902"/>
            <a:chOff x="0" y="-2"/>
            <a:chExt cx="6096008" cy="6311902"/>
          </a:xfrm>
        </p:grpSpPr>
        <p:cxnSp>
          <p:nvCxnSpPr>
            <p:cNvPr id="42" name="Straight Connector 41">
              <a:extLst>
                <a:ext uri="{FF2B5EF4-FFF2-40B4-BE49-F238E27FC236}">
                  <a16:creationId xmlns:a16="http://schemas.microsoft.com/office/drawing/2014/main" id="{149C8D0A-C37D-4D9A-9703-8A0AFB18570C}"/>
                </a:ext>
              </a:extLst>
            </p:cNvPr>
            <p:cNvCxnSpPr>
              <a:cxnSpLocks/>
            </p:cNvCxnSpPr>
            <p:nvPr userDrawn="1"/>
          </p:nvCxnSpPr>
          <p:spPr>
            <a:xfrm>
              <a:off x="0" y="3155950"/>
              <a:ext cx="6096008" cy="0"/>
            </a:xfrm>
            <a:prstGeom prst="line">
              <a:avLst/>
            </a:prstGeom>
            <a:ln w="635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BE5BBCC-C957-48B6-99B6-EF1F3E80F622}"/>
                </a:ext>
              </a:extLst>
            </p:cNvPr>
            <p:cNvCxnSpPr>
              <a:cxnSpLocks/>
            </p:cNvCxnSpPr>
            <p:nvPr userDrawn="1"/>
          </p:nvCxnSpPr>
          <p:spPr>
            <a:xfrm>
              <a:off x="3047998" y="-2"/>
              <a:ext cx="0" cy="6311902"/>
            </a:xfrm>
            <a:prstGeom prst="line">
              <a:avLst/>
            </a:prstGeom>
            <a:ln w="635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27" name="Number 1">
            <a:extLst>
              <a:ext uri="{FF2B5EF4-FFF2-40B4-BE49-F238E27FC236}">
                <a16:creationId xmlns:a16="http://schemas.microsoft.com/office/drawing/2014/main" id="{8D7539E0-EC97-4984-8CDD-85CC949BB7FB}"/>
              </a:ext>
            </a:extLst>
          </p:cNvPr>
          <p:cNvSpPr>
            <a:spLocks noGrp="1"/>
          </p:cNvSpPr>
          <p:nvPr>
            <p:ph type="body" sz="quarter" idx="13" hasCustomPrompt="1"/>
          </p:nvPr>
        </p:nvSpPr>
        <p:spPr>
          <a:xfrm>
            <a:off x="381001"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19" name="Text Placeholder 1">
            <a:extLst>
              <a:ext uri="{FF2B5EF4-FFF2-40B4-BE49-F238E27FC236}">
                <a16:creationId xmlns:a16="http://schemas.microsoft.com/office/drawing/2014/main" id="{4E1C6933-00B1-4D90-8BAD-4EE2DF68A9B2}"/>
              </a:ext>
            </a:extLst>
          </p:cNvPr>
          <p:cNvSpPr>
            <a:spLocks noGrp="1"/>
          </p:cNvSpPr>
          <p:nvPr>
            <p:ph type="body" sz="quarter" idx="31" hasCustomPrompt="1"/>
          </p:nvPr>
        </p:nvSpPr>
        <p:spPr>
          <a:xfrm>
            <a:off x="380986" y="1490071"/>
            <a:ext cx="2285996" cy="1284879"/>
          </a:xfrm>
        </p:spPr>
        <p:txBody>
          <a:bodyPr/>
          <a:lstStyle>
            <a:lvl1pPr>
              <a:defRPr>
                <a:solidFill>
                  <a:schemeClr val="tx1"/>
                </a:solidFill>
              </a:defRPr>
            </a:lvl1pPr>
            <a:lvl2pPr>
              <a:spcBef>
                <a:spcPts val="600"/>
              </a:spcBef>
              <a:defRPr sz="1600">
                <a:solidFill>
                  <a:schemeClr val="tx1"/>
                </a:solidFill>
              </a:defRPr>
            </a:lvl2pPr>
            <a:lvl3pPr>
              <a:spcBef>
                <a:spcPts val="300"/>
              </a:spcBef>
              <a:defRPr sz="1600">
                <a:solidFill>
                  <a:schemeClr val="tx1"/>
                </a:solidFill>
              </a:defRPr>
            </a:lvl3pPr>
          </a:lstStyle>
          <a:p>
            <a:pPr lvl="0"/>
            <a:r>
              <a:rPr lang="en-US"/>
              <a:t>Stat headline</a:t>
            </a:r>
          </a:p>
          <a:p>
            <a:pPr lvl="1"/>
            <a:r>
              <a:rPr lang="en-US"/>
              <a:t>Second level</a:t>
            </a:r>
          </a:p>
          <a:p>
            <a:pPr lvl="2"/>
            <a:r>
              <a:rPr lang="en-US"/>
              <a:t>Third level</a:t>
            </a:r>
          </a:p>
        </p:txBody>
      </p:sp>
      <p:sp>
        <p:nvSpPr>
          <p:cNvPr id="46" name="Number 2">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2"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20" name="Text Placeholder 2">
            <a:extLst>
              <a:ext uri="{FF2B5EF4-FFF2-40B4-BE49-F238E27FC236}">
                <a16:creationId xmlns:a16="http://schemas.microsoft.com/office/drawing/2014/main" id="{9EACD279-7AEE-4C7A-A2E2-3E020A0A203D}"/>
              </a:ext>
            </a:extLst>
          </p:cNvPr>
          <p:cNvSpPr>
            <a:spLocks noGrp="1"/>
          </p:cNvSpPr>
          <p:nvPr>
            <p:ph type="body" sz="quarter" idx="32" hasCustomPrompt="1"/>
          </p:nvPr>
        </p:nvSpPr>
        <p:spPr>
          <a:xfrm>
            <a:off x="3428992" y="1490071"/>
            <a:ext cx="2285996" cy="1284879"/>
          </a:xfrm>
        </p:spPr>
        <p:txBody>
          <a:bodyPr/>
          <a:lstStyle>
            <a:lvl1pPr>
              <a:defRPr>
                <a:solidFill>
                  <a:schemeClr val="tx1"/>
                </a:solidFill>
              </a:defRPr>
            </a:lvl1pPr>
            <a:lvl2pPr>
              <a:spcBef>
                <a:spcPts val="600"/>
              </a:spcBef>
              <a:defRPr sz="1600">
                <a:solidFill>
                  <a:schemeClr val="tx1"/>
                </a:solidFill>
              </a:defRPr>
            </a:lvl2pPr>
            <a:lvl3pPr>
              <a:spcBef>
                <a:spcPts val="300"/>
              </a:spcBef>
              <a:defRPr sz="1600">
                <a:solidFill>
                  <a:schemeClr val="tx1"/>
                </a:solidFill>
              </a:defRPr>
            </a:lvl3pPr>
          </a:lstStyle>
          <a:p>
            <a:pPr lvl="0"/>
            <a:r>
              <a:rPr lang="en-US"/>
              <a:t>Stat headline</a:t>
            </a:r>
          </a:p>
          <a:p>
            <a:pPr lvl="1"/>
            <a:r>
              <a:rPr lang="en-US"/>
              <a:t>Second level</a:t>
            </a:r>
          </a:p>
          <a:p>
            <a:pPr lvl="2"/>
            <a:r>
              <a:rPr lang="en-US"/>
              <a:t>Third level</a:t>
            </a:r>
          </a:p>
        </p:txBody>
      </p:sp>
      <p:sp>
        <p:nvSpPr>
          <p:cNvPr id="48" name="Number 3">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81001"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28" name="Text Placeholder 3">
            <a:extLst>
              <a:ext uri="{FF2B5EF4-FFF2-40B4-BE49-F238E27FC236}">
                <a16:creationId xmlns:a16="http://schemas.microsoft.com/office/drawing/2014/main" id="{2E318712-A8C1-4002-A797-E93C005F6133}"/>
              </a:ext>
            </a:extLst>
          </p:cNvPr>
          <p:cNvSpPr>
            <a:spLocks noGrp="1"/>
          </p:cNvSpPr>
          <p:nvPr>
            <p:ph type="body" sz="quarter" idx="33" hasCustomPrompt="1"/>
          </p:nvPr>
        </p:nvSpPr>
        <p:spPr>
          <a:xfrm>
            <a:off x="380986" y="4657998"/>
            <a:ext cx="2285996" cy="1284879"/>
          </a:xfrm>
        </p:spPr>
        <p:txBody>
          <a:bodyPr/>
          <a:lstStyle>
            <a:lvl1pPr>
              <a:defRPr>
                <a:solidFill>
                  <a:schemeClr val="tx1"/>
                </a:solidFill>
              </a:defRPr>
            </a:lvl1pPr>
            <a:lvl2pPr>
              <a:spcBef>
                <a:spcPts val="600"/>
              </a:spcBef>
              <a:defRPr sz="1600">
                <a:solidFill>
                  <a:schemeClr val="tx1"/>
                </a:solidFill>
              </a:defRPr>
            </a:lvl2pPr>
            <a:lvl3pPr>
              <a:spcBef>
                <a:spcPts val="300"/>
              </a:spcBef>
              <a:defRPr sz="1600">
                <a:solidFill>
                  <a:schemeClr val="tx1"/>
                </a:solidFill>
              </a:defRPr>
            </a:lvl3pPr>
          </a:lstStyle>
          <a:p>
            <a:pPr lvl="0"/>
            <a:r>
              <a:rPr lang="en-US"/>
              <a:t>Stat headline</a:t>
            </a:r>
          </a:p>
          <a:p>
            <a:pPr lvl="1"/>
            <a:r>
              <a:rPr lang="en-US"/>
              <a:t>Second level</a:t>
            </a:r>
          </a:p>
          <a:p>
            <a:pPr lvl="2"/>
            <a:r>
              <a:rPr lang="en-US"/>
              <a:t>Third level</a:t>
            </a:r>
          </a:p>
        </p:txBody>
      </p:sp>
      <p:sp>
        <p:nvSpPr>
          <p:cNvPr id="50" name="Number 4">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2"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29" name="Text Placeholder 4">
            <a:extLst>
              <a:ext uri="{FF2B5EF4-FFF2-40B4-BE49-F238E27FC236}">
                <a16:creationId xmlns:a16="http://schemas.microsoft.com/office/drawing/2014/main" id="{067616F1-A8AB-4604-838C-1D739A266285}"/>
              </a:ext>
            </a:extLst>
          </p:cNvPr>
          <p:cNvSpPr>
            <a:spLocks noGrp="1"/>
          </p:cNvSpPr>
          <p:nvPr>
            <p:ph type="body" sz="quarter" idx="34" hasCustomPrompt="1"/>
          </p:nvPr>
        </p:nvSpPr>
        <p:spPr>
          <a:xfrm>
            <a:off x="3428992" y="4657998"/>
            <a:ext cx="2285996" cy="1284879"/>
          </a:xfrm>
        </p:spPr>
        <p:txBody>
          <a:bodyPr/>
          <a:lstStyle>
            <a:lvl1pPr>
              <a:defRPr>
                <a:solidFill>
                  <a:schemeClr val="tx1"/>
                </a:solidFill>
              </a:defRPr>
            </a:lvl1pPr>
            <a:lvl2pPr>
              <a:spcBef>
                <a:spcPts val="600"/>
              </a:spcBef>
              <a:defRPr sz="1600">
                <a:solidFill>
                  <a:schemeClr val="tx1"/>
                </a:solidFill>
              </a:defRPr>
            </a:lvl2pPr>
            <a:lvl3pPr>
              <a:spcBef>
                <a:spcPts val="300"/>
              </a:spcBef>
              <a:defRPr sz="1600">
                <a:solidFill>
                  <a:schemeClr val="tx1"/>
                </a:solidFill>
              </a:defRPr>
            </a:lvl3pPr>
          </a:lstStyle>
          <a:p>
            <a:pPr lvl="0"/>
            <a:r>
              <a:rPr lang="en-US"/>
              <a:t>Stat headline</a:t>
            </a:r>
          </a:p>
          <a:p>
            <a:pPr lvl="1"/>
            <a:r>
              <a:rPr lang="en-US"/>
              <a:t>Second level</a:t>
            </a:r>
          </a:p>
          <a:p>
            <a:pPr lvl="2"/>
            <a:r>
              <a:rPr lang="en-US"/>
              <a:t>Third level</a:t>
            </a:r>
          </a:p>
        </p:txBody>
      </p:sp>
      <p:sp>
        <p:nvSpPr>
          <p:cNvPr id="38" name="Picture Placeholder 1">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6095992" y="-2"/>
            <a:ext cx="6096008" cy="6311900"/>
          </a:xfrm>
          <a:solidFill>
            <a:schemeClr val="bg2"/>
          </a:solidFill>
        </p:spPr>
        <p:txBody>
          <a:bodyPr tIns="1080000" anchor="t" anchorCtr="0"/>
          <a:lstStyle>
            <a:lvl1pPr marL="0" indent="0" algn="ctr">
              <a:spcBef>
                <a:spcPts val="0"/>
              </a:spcBef>
              <a:spcAft>
                <a:spcPts val="0"/>
              </a:spcAft>
              <a:buNone/>
              <a:defRPr sz="1600" b="0">
                <a:solidFill>
                  <a:schemeClr val="bg2">
                    <a:lumMod val="75000"/>
                  </a:schemeClr>
                </a:solidFill>
                <a:latin typeface="+mn-lt"/>
              </a:defRPr>
            </a:lvl1pPr>
          </a:lstStyle>
          <a:p>
            <a:pPr lvl="0">
              <a:spcBef>
                <a:spcPts val="0"/>
              </a:spcBef>
            </a:pPr>
            <a:r>
              <a:rPr lang="en-CA"/>
              <a:t>Click on the icon or drag image </a:t>
            </a:r>
            <a:br>
              <a:rPr lang="en-CA"/>
            </a:br>
            <a:r>
              <a:rPr lang="en-CA"/>
              <a:t>to insert an image </a:t>
            </a:r>
            <a:endParaRPr lang="en-US"/>
          </a:p>
        </p:txBody>
      </p:sp>
    </p:spTree>
    <p:extLst>
      <p:ext uri="{BB962C8B-B14F-4D97-AF65-F5344CB8AC3E}">
        <p14:creationId xmlns:p14="http://schemas.microsoft.com/office/powerpoint/2010/main" val="4048545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4" orient="horz" pos="1979">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Stat 2">
    <p:bg>
      <p:bgRef idx="1001">
        <a:schemeClr val="bg1"/>
      </p:bgRef>
    </p:bg>
    <p:spTree>
      <p:nvGrpSpPr>
        <p:cNvPr id="1" name=""/>
        <p:cNvGrpSpPr/>
        <p:nvPr/>
      </p:nvGrpSpPr>
      <p:grpSpPr>
        <a:xfrm>
          <a:off x="0" y="0"/>
          <a:ext cx="0" cy="0"/>
          <a:chOff x="0" y="0"/>
          <a:chExt cx="0" cy="0"/>
        </a:xfrm>
      </p:grpSpPr>
      <p:sp>
        <p:nvSpPr>
          <p:cNvPr id="10" name="Bottom purple rectangle">
            <a:extLst>
              <a:ext uri="{FF2B5EF4-FFF2-40B4-BE49-F238E27FC236}">
                <a16:creationId xmlns:a16="http://schemas.microsoft.com/office/drawing/2014/main" id="{7F8DBAF1-DC97-4CAB-B174-0AAA55CCB2E8}"/>
              </a:ext>
              <a:ext uri="{C183D7F6-B498-43B3-948B-1728B52AA6E4}">
                <adec:decorative xmlns:adec="http://schemas.microsoft.com/office/drawing/2017/decorative" val="1"/>
              </a:ext>
            </a:extLst>
          </p:cNvPr>
          <p:cNvSpPr/>
          <p:nvPr userDrawn="1"/>
        </p:nvSpPr>
        <p:spPr>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D1FCD2B8-B73A-446C-9A70-6B4C17B93B0A}"/>
              </a:ext>
            </a:extLst>
          </p:cNvPr>
          <p:cNvSpPr>
            <a:spLocks noGrp="1"/>
          </p:cNvSpPr>
          <p:nvPr>
            <p:ph type="ftr" sz="quarter" idx="32"/>
          </p:nvPr>
        </p:nvSpPr>
        <p:spPr/>
        <p:txBody>
          <a:bodyPr/>
          <a:lstStyle>
            <a:lvl1pPr>
              <a:defRPr>
                <a:solidFill>
                  <a:schemeClr val="bg1">
                    <a:alpha val="65000"/>
                  </a:schemeClr>
                </a:solidFill>
              </a:defRPr>
            </a:lvl1pPr>
          </a:lstStyle>
          <a:p>
            <a:r>
              <a:rPr lang="en-US"/>
              <a:t>Copyright © 2021 Accenture. All rights reserved.</a:t>
            </a:r>
          </a:p>
        </p:txBody>
      </p:sp>
      <p:sp>
        <p:nvSpPr>
          <p:cNvPr id="9" name="Slide Number Placeholder 8">
            <a:extLst>
              <a:ext uri="{FF2B5EF4-FFF2-40B4-BE49-F238E27FC236}">
                <a16:creationId xmlns:a16="http://schemas.microsoft.com/office/drawing/2014/main" id="{7B5E1666-E302-4B21-BC93-78093E95F817}"/>
              </a:ext>
            </a:extLst>
          </p:cNvPr>
          <p:cNvSpPr>
            <a:spLocks noGrp="1"/>
          </p:cNvSpPr>
          <p:nvPr>
            <p:ph type="sldNum" sz="quarter" idx="33"/>
          </p:nvPr>
        </p:nvSpPr>
        <p:spPr/>
        <p:txBody>
          <a:bodyPr/>
          <a:lstStyle>
            <a:lvl1pPr>
              <a:defRPr>
                <a:solidFill>
                  <a:schemeClr val="bg1">
                    <a:alpha val="65000"/>
                  </a:schemeClr>
                </a:solidFill>
              </a:defRPr>
            </a:lvl1pPr>
          </a:lstStyle>
          <a:p>
            <a:fld id="{7F8EB60C-7CC2-49F0-B2EE-C81F067DE041}" type="slidenum">
              <a:rPr lang="en-US" smtClean="0"/>
              <a:pPr/>
              <a:t>‹#›</a:t>
            </a:fld>
            <a:endParaRPr lang="en-US"/>
          </a:p>
        </p:txBody>
      </p:sp>
      <p:pic>
        <p:nvPicPr>
          <p:cNvPr id="19" name="Accenture GTS">
            <a:extLst>
              <a:ext uri="{FF2B5EF4-FFF2-40B4-BE49-F238E27FC236}">
                <a16:creationId xmlns:a16="http://schemas.microsoft.com/office/drawing/2014/main" id="{32936E0F-D229-45E9-A79A-DC51696B5067}"/>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81000" y="6474701"/>
            <a:ext cx="190800" cy="209415"/>
          </a:xfrm>
          <a:prstGeom prst="rect">
            <a:avLst/>
          </a:prstGeom>
        </p:spPr>
      </p:pic>
      <p:sp>
        <p:nvSpPr>
          <p:cNvPr id="5" name="Title 4">
            <a:extLst>
              <a:ext uri="{FF2B5EF4-FFF2-40B4-BE49-F238E27FC236}">
                <a16:creationId xmlns:a16="http://schemas.microsoft.com/office/drawing/2014/main" id="{03CA812E-2286-4EEF-A561-7833A483A58E}"/>
              </a:ext>
            </a:extLst>
          </p:cNvPr>
          <p:cNvSpPr>
            <a:spLocks noGrp="1"/>
          </p:cNvSpPr>
          <p:nvPr>
            <p:ph type="title" hasCustomPrompt="1"/>
          </p:nvPr>
        </p:nvSpPr>
        <p:spPr>
          <a:xfrm>
            <a:off x="348941" y="1011351"/>
            <a:ext cx="5453548" cy="1107996"/>
          </a:xfrm>
        </p:spPr>
        <p:txBody>
          <a:bodyPr/>
          <a:lstStyle>
            <a:lvl1pPr>
              <a:defRPr sz="4000"/>
            </a:lvl1pPr>
          </a:lstStyle>
          <a:p>
            <a:r>
              <a:rPr lang="en-US"/>
              <a:t>Place headline here (minimum 36 pt)</a:t>
            </a:r>
            <a:endParaRPr lang="en-CA"/>
          </a:p>
        </p:txBody>
      </p:sp>
      <p:sp>
        <p:nvSpPr>
          <p:cNvPr id="38" name="Picture Placeholder 1">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6095200" y="-1"/>
            <a:ext cx="3049200" cy="3151189"/>
          </a:xfrm>
          <a:solidFill>
            <a:schemeClr val="bg2"/>
          </a:solidFill>
        </p:spPr>
        <p:txBody>
          <a:bodyPr anchor="ctr"/>
          <a:lstStyle>
            <a:lvl1pPr marL="0" indent="0" algn="ctr">
              <a:spcBef>
                <a:spcPts val="0"/>
              </a:spcBef>
              <a:spcAft>
                <a:spcPts val="0"/>
              </a:spcAft>
              <a:buNone/>
              <a:defRPr sz="1600" b="0">
                <a:solidFill>
                  <a:schemeClr val="bg2">
                    <a:lumMod val="75000"/>
                  </a:schemeClr>
                </a:solidFill>
                <a:latin typeface="+mn-lt"/>
              </a:defRPr>
            </a:lvl1pPr>
          </a:lstStyle>
          <a:p>
            <a:pPr lvl="0">
              <a:spcBef>
                <a:spcPts val="0"/>
              </a:spcBef>
            </a:pPr>
            <a:r>
              <a:rPr lang="en-CA"/>
              <a:t>Click on the icon </a:t>
            </a:r>
            <a:br>
              <a:rPr lang="en-CA"/>
            </a:br>
            <a:r>
              <a:rPr lang="en-CA"/>
              <a:t>or drag image </a:t>
            </a:r>
            <a:br>
              <a:rPr lang="en-CA"/>
            </a:br>
            <a:r>
              <a:rPr lang="en-CA"/>
              <a:t>to insert an image </a:t>
            </a:r>
            <a:endParaRPr lang="en-US"/>
          </a:p>
        </p:txBody>
      </p:sp>
      <p:sp>
        <p:nvSpPr>
          <p:cNvPr id="46" name="Number 1">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26" name="Text Placeholder 1">
            <a:extLst>
              <a:ext uri="{FF2B5EF4-FFF2-40B4-BE49-F238E27FC236}">
                <a16:creationId xmlns:a16="http://schemas.microsoft.com/office/drawing/2014/main" id="{8D950ED1-F28A-4072-AC2A-150BCE0B513C}"/>
              </a:ext>
            </a:extLst>
          </p:cNvPr>
          <p:cNvSpPr>
            <a:spLocks noGrp="1"/>
          </p:cNvSpPr>
          <p:nvPr>
            <p:ph type="body" sz="quarter" idx="31" hasCustomPrompt="1"/>
          </p:nvPr>
        </p:nvSpPr>
        <p:spPr>
          <a:xfrm>
            <a:off x="9525001" y="1490071"/>
            <a:ext cx="2285996" cy="1284879"/>
          </a:xfrm>
        </p:spPr>
        <p:txBody>
          <a:bodyPr/>
          <a:lstStyle>
            <a:lvl1pPr>
              <a:defRPr>
                <a:solidFill>
                  <a:schemeClr val="tx1"/>
                </a:solidFill>
              </a:defRPr>
            </a:lvl1pPr>
            <a:lvl2pPr>
              <a:spcBef>
                <a:spcPts val="600"/>
              </a:spcBef>
              <a:defRPr sz="1600">
                <a:solidFill>
                  <a:schemeClr val="tx1"/>
                </a:solidFill>
              </a:defRPr>
            </a:lvl2pPr>
            <a:lvl3pPr>
              <a:spcBef>
                <a:spcPts val="300"/>
              </a:spcBef>
              <a:defRPr sz="1600">
                <a:solidFill>
                  <a:schemeClr val="tx1"/>
                </a:solidFill>
              </a:defRPr>
            </a:lvl3pPr>
          </a:lstStyle>
          <a:p>
            <a:pPr lvl="0"/>
            <a:r>
              <a:rPr lang="en-US"/>
              <a:t>Stat headline</a:t>
            </a:r>
          </a:p>
          <a:p>
            <a:pPr lvl="1"/>
            <a:r>
              <a:rPr lang="en-US"/>
              <a:t>Second level</a:t>
            </a:r>
          </a:p>
          <a:p>
            <a:pPr lvl="2"/>
            <a:r>
              <a:rPr lang="en-US"/>
              <a:t>Third level</a:t>
            </a:r>
          </a:p>
        </p:txBody>
      </p:sp>
      <p:sp>
        <p:nvSpPr>
          <p:cNvPr id="21" name="Picture Placeholder 2">
            <a:extLst>
              <a:ext uri="{FF2B5EF4-FFF2-40B4-BE49-F238E27FC236}">
                <a16:creationId xmlns:a16="http://schemas.microsoft.com/office/drawing/2014/main" id="{4CA191CE-F49B-4889-A102-DDD1279F3FB2}"/>
              </a:ext>
            </a:extLst>
          </p:cNvPr>
          <p:cNvSpPr>
            <a:spLocks noGrp="1"/>
          </p:cNvSpPr>
          <p:nvPr>
            <p:ph type="pic" sz="quarter" idx="23" hasCustomPrompt="1"/>
          </p:nvPr>
        </p:nvSpPr>
        <p:spPr>
          <a:xfrm>
            <a:off x="0" y="3155942"/>
            <a:ext cx="3049200" cy="3155958"/>
          </a:xfrm>
          <a:solidFill>
            <a:schemeClr val="bg2"/>
          </a:solidFill>
        </p:spPr>
        <p:txBody>
          <a:bodyPr vert="horz" lIns="0" tIns="0" rIns="0" bIns="0" rtlCol="0" anchor="ctr">
            <a:noAutofit/>
          </a:bodyPr>
          <a:lstStyle>
            <a:lvl1pPr marL="0" indent="0" algn="ctr">
              <a:spcBef>
                <a:spcPts val="0"/>
              </a:spcBef>
              <a:spcAft>
                <a:spcPts val="0"/>
              </a:spcAft>
              <a:buNone/>
              <a:defRPr lang="en-US" sz="1600" dirty="0">
                <a:solidFill>
                  <a:schemeClr val="bg2">
                    <a:lumMod val="75000"/>
                  </a:schemeClr>
                </a:solidFill>
                <a:latin typeface="+mn-lt"/>
              </a:defRPr>
            </a:lvl1pPr>
          </a:lstStyle>
          <a:p>
            <a:pPr lvl="0">
              <a:spcBef>
                <a:spcPts val="0"/>
              </a:spcBef>
            </a:pPr>
            <a:r>
              <a:rPr lang="en-CA"/>
              <a:t>Click on the icon </a:t>
            </a:r>
            <a:br>
              <a:rPr lang="en-CA"/>
            </a:br>
            <a:r>
              <a:rPr lang="en-CA"/>
              <a:t>or drag image </a:t>
            </a:r>
            <a:br>
              <a:rPr lang="en-CA"/>
            </a:br>
            <a:r>
              <a:rPr lang="en-CA"/>
              <a:t>to insert an image </a:t>
            </a:r>
            <a:endParaRPr lang="en-US"/>
          </a:p>
        </p:txBody>
      </p:sp>
      <p:sp>
        <p:nvSpPr>
          <p:cNvPr id="8" name="Purple rectangle">
            <a:extLst>
              <a:ext uri="{FF2B5EF4-FFF2-40B4-BE49-F238E27FC236}">
                <a16:creationId xmlns:a16="http://schemas.microsoft.com/office/drawing/2014/main" id="{3D16F949-3472-4EBC-9DC1-05EC807C9FC0}"/>
              </a:ext>
            </a:extLst>
          </p:cNvPr>
          <p:cNvSpPr/>
          <p:nvPr userDrawn="1"/>
        </p:nvSpPr>
        <p:spPr>
          <a:xfrm>
            <a:off x="3047600" y="3155948"/>
            <a:ext cx="3049200"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Number 2">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9202" y="3538763"/>
            <a:ext cx="2285996" cy="912223"/>
          </a:xfrm>
        </p:spPr>
        <p:txBody>
          <a:bodyPr anchor="ctr"/>
          <a:lstStyle>
            <a:lvl1pPr marL="0" indent="0">
              <a:buNone/>
              <a:defRPr lang="en-US" sz="4800" b="1" kern="1200" dirty="0">
                <a:solidFill>
                  <a:schemeClr val="bg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7" name="Text Placeholder 2">
            <a:extLst>
              <a:ext uri="{FF2B5EF4-FFF2-40B4-BE49-F238E27FC236}">
                <a16:creationId xmlns:a16="http://schemas.microsoft.com/office/drawing/2014/main" id="{6F4BC038-14B9-4038-AD5B-54FA68B5FD32}"/>
              </a:ext>
            </a:extLst>
          </p:cNvPr>
          <p:cNvSpPr>
            <a:spLocks noGrp="1"/>
          </p:cNvSpPr>
          <p:nvPr>
            <p:ph type="body" sz="quarter" idx="28" hasCustomPrompt="1"/>
          </p:nvPr>
        </p:nvSpPr>
        <p:spPr>
          <a:xfrm>
            <a:off x="3429202" y="4647835"/>
            <a:ext cx="2285996" cy="1284879"/>
          </a:xfrm>
        </p:spPr>
        <p:txBody>
          <a:bodyPr/>
          <a:lstStyle>
            <a:lvl1pPr>
              <a:defRPr>
                <a:solidFill>
                  <a:schemeClr val="bg1"/>
                </a:solidFill>
              </a:defRPr>
            </a:lvl1pPr>
            <a:lvl2pPr>
              <a:spcBef>
                <a:spcPts val="600"/>
              </a:spcBef>
              <a:defRPr sz="1600">
                <a:solidFill>
                  <a:schemeClr val="bg1"/>
                </a:solidFill>
              </a:defRPr>
            </a:lvl2pPr>
            <a:lvl3pPr>
              <a:spcBef>
                <a:spcPts val="300"/>
              </a:spcBef>
              <a:defRPr sz="1600">
                <a:solidFill>
                  <a:schemeClr val="bg1"/>
                </a:solidFill>
              </a:defRPr>
            </a:lvl3pPr>
          </a:lstStyle>
          <a:p>
            <a:pPr lvl="0"/>
            <a:r>
              <a:rPr lang="en-US"/>
              <a:t>Stat headline</a:t>
            </a:r>
          </a:p>
          <a:p>
            <a:pPr lvl="1"/>
            <a:r>
              <a:rPr lang="en-US"/>
              <a:t>Second level</a:t>
            </a:r>
          </a:p>
          <a:p>
            <a:pPr lvl="2"/>
            <a:r>
              <a:rPr lang="en-US"/>
              <a:t>Third level</a:t>
            </a:r>
          </a:p>
        </p:txBody>
      </p:sp>
      <p:sp>
        <p:nvSpPr>
          <p:cNvPr id="50" name="Number 3">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802"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22" name="Text Placeholder 3">
            <a:extLst>
              <a:ext uri="{FF2B5EF4-FFF2-40B4-BE49-F238E27FC236}">
                <a16:creationId xmlns:a16="http://schemas.microsoft.com/office/drawing/2014/main" id="{0879C497-214C-42C9-9B2B-5A2BD31ECDF9}"/>
              </a:ext>
            </a:extLst>
          </p:cNvPr>
          <p:cNvSpPr>
            <a:spLocks noGrp="1"/>
          </p:cNvSpPr>
          <p:nvPr>
            <p:ph type="body" sz="quarter" idx="29" hasCustomPrompt="1"/>
          </p:nvPr>
        </p:nvSpPr>
        <p:spPr>
          <a:xfrm>
            <a:off x="6476802" y="4647835"/>
            <a:ext cx="2285996" cy="1284879"/>
          </a:xfrm>
        </p:spPr>
        <p:txBody>
          <a:bodyPr/>
          <a:lstStyle>
            <a:lvl1pPr>
              <a:defRPr>
                <a:solidFill>
                  <a:schemeClr val="tx1"/>
                </a:solidFill>
              </a:defRPr>
            </a:lvl1pPr>
            <a:lvl2pPr>
              <a:spcBef>
                <a:spcPts val="600"/>
              </a:spcBef>
              <a:defRPr sz="1600">
                <a:solidFill>
                  <a:schemeClr val="tx1"/>
                </a:solidFill>
              </a:defRPr>
            </a:lvl2pPr>
            <a:lvl3pPr>
              <a:spcBef>
                <a:spcPts val="300"/>
              </a:spcBef>
              <a:defRPr sz="1600">
                <a:solidFill>
                  <a:schemeClr val="tx1"/>
                </a:solidFill>
              </a:defRPr>
            </a:lvl3pPr>
          </a:lstStyle>
          <a:p>
            <a:pPr lvl="0"/>
            <a:r>
              <a:rPr lang="en-US"/>
              <a:t>Stat headline</a:t>
            </a:r>
          </a:p>
          <a:p>
            <a:pPr lvl="1"/>
            <a:r>
              <a:rPr lang="en-US"/>
              <a:t>Second level</a:t>
            </a:r>
          </a:p>
          <a:p>
            <a:pPr lvl="2"/>
            <a:r>
              <a:rPr lang="en-US"/>
              <a:t>Third level</a:t>
            </a:r>
          </a:p>
        </p:txBody>
      </p:sp>
      <p:sp>
        <p:nvSpPr>
          <p:cNvPr id="29" name="Gray rectangle">
            <a:extLst>
              <a:ext uri="{FF2B5EF4-FFF2-40B4-BE49-F238E27FC236}">
                <a16:creationId xmlns:a16="http://schemas.microsoft.com/office/drawing/2014/main" id="{F2E53630-789F-425F-8AB1-96EFF4EA1E46}"/>
              </a:ext>
              <a:ext uri="{C183D7F6-B498-43B3-948B-1728B52AA6E4}">
                <adec:decorative xmlns:adec="http://schemas.microsoft.com/office/drawing/2017/decorative" val="1"/>
              </a:ext>
            </a:extLst>
          </p:cNvPr>
          <p:cNvSpPr/>
          <p:nvPr userDrawn="1"/>
        </p:nvSpPr>
        <p:spPr>
          <a:xfrm>
            <a:off x="9142800" y="3155948"/>
            <a:ext cx="3049200" cy="31559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Number 4">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4402"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23" name="Text Placeholder 4">
            <a:extLst>
              <a:ext uri="{FF2B5EF4-FFF2-40B4-BE49-F238E27FC236}">
                <a16:creationId xmlns:a16="http://schemas.microsoft.com/office/drawing/2014/main" id="{F62BB050-7246-46AB-B871-967AE0F2EC56}"/>
              </a:ext>
            </a:extLst>
          </p:cNvPr>
          <p:cNvSpPr>
            <a:spLocks noGrp="1"/>
          </p:cNvSpPr>
          <p:nvPr>
            <p:ph type="body" sz="quarter" idx="30" hasCustomPrompt="1"/>
          </p:nvPr>
        </p:nvSpPr>
        <p:spPr>
          <a:xfrm>
            <a:off x="9524402" y="4647835"/>
            <a:ext cx="2285996" cy="1284879"/>
          </a:xfrm>
        </p:spPr>
        <p:txBody>
          <a:bodyPr/>
          <a:lstStyle>
            <a:lvl1pPr>
              <a:defRPr>
                <a:solidFill>
                  <a:schemeClr val="tx1"/>
                </a:solidFill>
              </a:defRPr>
            </a:lvl1pPr>
            <a:lvl2pPr>
              <a:spcBef>
                <a:spcPts val="600"/>
              </a:spcBef>
              <a:defRPr sz="1600">
                <a:solidFill>
                  <a:schemeClr val="tx1"/>
                </a:solidFill>
              </a:defRPr>
            </a:lvl2pPr>
            <a:lvl3pPr>
              <a:spcBef>
                <a:spcPts val="300"/>
              </a:spcBef>
              <a:defRPr sz="1600">
                <a:solidFill>
                  <a:schemeClr val="tx1"/>
                </a:solidFill>
              </a:defRPr>
            </a:lvl3pPr>
          </a:lstStyle>
          <a:p>
            <a:pPr lvl="0"/>
            <a:r>
              <a:rPr lang="en-US"/>
              <a:t>Stat headline</a:t>
            </a:r>
          </a:p>
          <a:p>
            <a:pPr lvl="1"/>
            <a:r>
              <a:rPr lang="en-US"/>
              <a:t>Second level</a:t>
            </a:r>
          </a:p>
          <a:p>
            <a:pPr lvl="2"/>
            <a:r>
              <a:rPr lang="en-US"/>
              <a:t>Third level</a:t>
            </a:r>
          </a:p>
        </p:txBody>
      </p:sp>
    </p:spTree>
    <p:extLst>
      <p:ext uri="{BB962C8B-B14F-4D97-AF65-F5344CB8AC3E}">
        <p14:creationId xmlns:p14="http://schemas.microsoft.com/office/powerpoint/2010/main" val="21633901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4" orient="horz" pos="198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structions Layout 1">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05F1BE8-FFE8-4211-81DC-48142AF98F46}"/>
              </a:ext>
            </a:extLst>
          </p:cNvPr>
          <p:cNvSpPr/>
          <p:nvPr userDrawn="1"/>
        </p:nvSpPr>
        <p:spPr>
          <a:xfrm>
            <a:off x="5905500" y="0"/>
            <a:ext cx="6286499"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Footer Placeholder 1">
            <a:extLst>
              <a:ext uri="{FF2B5EF4-FFF2-40B4-BE49-F238E27FC236}">
                <a16:creationId xmlns:a16="http://schemas.microsoft.com/office/drawing/2014/main" id="{F392DB5A-2E4A-4402-B064-EFFE5E06F9F7}"/>
              </a:ext>
            </a:extLst>
          </p:cNvPr>
          <p:cNvSpPr>
            <a:spLocks noGrp="1"/>
          </p:cNvSpPr>
          <p:nvPr>
            <p:ph type="ftr" sz="quarter" idx="38"/>
          </p:nvPr>
        </p:nvSpPr>
        <p:spPr/>
        <p:txBody>
          <a:bodyPr/>
          <a:lstStyle/>
          <a:p>
            <a:pPr algn="r" defTabSz="228600">
              <a:spcAft>
                <a:spcPts val="1200"/>
              </a:spcAft>
              <a:defRPr/>
            </a:pPr>
            <a:r>
              <a:rPr lang="en-US"/>
              <a:t>Copyright © 2021 Accenture. All rights reserved.</a:t>
            </a:r>
          </a:p>
        </p:txBody>
      </p:sp>
      <p:sp>
        <p:nvSpPr>
          <p:cNvPr id="3" name="Slide Number Placeholder 2">
            <a:extLst>
              <a:ext uri="{FF2B5EF4-FFF2-40B4-BE49-F238E27FC236}">
                <a16:creationId xmlns:a16="http://schemas.microsoft.com/office/drawing/2014/main" id="{06891656-90BE-40E9-808C-CA7B0B2F5D4A}"/>
              </a:ext>
            </a:extLst>
          </p:cNvPr>
          <p:cNvSpPr>
            <a:spLocks noGrp="1"/>
          </p:cNvSpPr>
          <p:nvPr>
            <p:ph type="sldNum" sz="quarter" idx="39"/>
          </p:nvPr>
        </p:nvSpPr>
        <p:spPr/>
        <p:txBody>
          <a:bodyPr/>
          <a:lstStyle/>
          <a:p>
            <a:fld id="{D735D337-8C55-4B99-9AB7-D79F1CEFE5E7}" type="slidenum">
              <a:rPr lang="en-US" smtClean="0"/>
              <a:pPr/>
              <a:t>‹#›</a:t>
            </a:fld>
            <a:endParaRPr lang="en-US"/>
          </a:p>
        </p:txBody>
      </p:sp>
      <p:sp>
        <p:nvSpPr>
          <p:cNvPr id="4" name="Title 3">
            <a:extLst>
              <a:ext uri="{FF2B5EF4-FFF2-40B4-BE49-F238E27FC236}">
                <a16:creationId xmlns:a16="http://schemas.microsoft.com/office/drawing/2014/main" id="{03E4D264-6D4A-4BD5-A7B6-B2EF3F7B20E3}"/>
              </a:ext>
            </a:extLst>
          </p:cNvPr>
          <p:cNvSpPr>
            <a:spLocks noGrp="1"/>
          </p:cNvSpPr>
          <p:nvPr>
            <p:ph type="title" hasCustomPrompt="1"/>
          </p:nvPr>
        </p:nvSpPr>
        <p:spPr>
          <a:xfrm>
            <a:off x="622048" y="963705"/>
            <a:ext cx="4679190" cy="1218795"/>
          </a:xfrm>
        </p:spPr>
        <p:txBody>
          <a:bodyPr/>
          <a:lstStyle>
            <a:lvl1pPr>
              <a:defRPr sz="4400"/>
            </a:lvl1pPr>
          </a:lstStyle>
          <a:p>
            <a:r>
              <a:rPr lang="en-US"/>
              <a:t>Insert short headline</a:t>
            </a:r>
          </a:p>
        </p:txBody>
      </p:sp>
      <p:sp>
        <p:nvSpPr>
          <p:cNvPr id="10" name="Subtitle">
            <a:extLst>
              <a:ext uri="{FF2B5EF4-FFF2-40B4-BE49-F238E27FC236}">
                <a16:creationId xmlns:a16="http://schemas.microsoft.com/office/drawing/2014/main" id="{D7FE724D-C664-48DA-94EA-48C0EE3C9DA2}"/>
              </a:ext>
            </a:extLst>
          </p:cNvPr>
          <p:cNvSpPr>
            <a:spLocks noGrp="1"/>
          </p:cNvSpPr>
          <p:nvPr>
            <p:ph type="body" sz="quarter" idx="37" hasCustomPrompt="1"/>
          </p:nvPr>
        </p:nvSpPr>
        <p:spPr>
          <a:xfrm>
            <a:off x="646514" y="2732059"/>
            <a:ext cx="4648227" cy="1029476"/>
          </a:xfrm>
          <a:prstGeom prst="rect">
            <a:avLst/>
          </a:prstGeom>
        </p:spPr>
        <p:txBody>
          <a:bodyPr wrap="square" lIns="0" tIns="288000" rIns="0" bIns="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400">
                <a:solidFill>
                  <a:schemeClr val="accent1"/>
                </a:solidFill>
                <a:latin typeface="GT Sectra Fine Rg" panose="00000500000000000000" pitchFamily="50" charset="0"/>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a:t>Insert subtitle here at 24 </a:t>
            </a:r>
            <a:r>
              <a:rPr lang="en-US" err="1"/>
              <a:t>pt</a:t>
            </a:r>
            <a:r>
              <a:rPr lang="en-US"/>
              <a:t> and align to the baseline of the title</a:t>
            </a:r>
          </a:p>
        </p:txBody>
      </p:sp>
      <p:sp>
        <p:nvSpPr>
          <p:cNvPr id="12" name="Intro">
            <a:extLst>
              <a:ext uri="{FF2B5EF4-FFF2-40B4-BE49-F238E27FC236}">
                <a16:creationId xmlns:a16="http://schemas.microsoft.com/office/drawing/2014/main" id="{9E781E2A-2D68-451D-9B4D-46656701DE71}"/>
              </a:ext>
            </a:extLst>
          </p:cNvPr>
          <p:cNvSpPr>
            <a:spLocks noGrp="1"/>
          </p:cNvSpPr>
          <p:nvPr>
            <p:ph type="body" sz="quarter" idx="16"/>
          </p:nvPr>
        </p:nvSpPr>
        <p:spPr>
          <a:xfrm>
            <a:off x="650848" y="3981993"/>
            <a:ext cx="4648227" cy="1386000"/>
          </a:xfrm>
        </p:spPr>
        <p:txBody>
          <a:bodyPr tIns="0"/>
          <a:lstStyle>
            <a:lvl1pPr>
              <a:defRPr sz="2000">
                <a:latin typeface="+mn-lt"/>
              </a:defRPr>
            </a:lvl1pPr>
            <a:lvl2pPr marL="180000" indent="-180000">
              <a:buFont typeface="Arial" panose="020B0604020202020204" pitchFamily="34" charset="0"/>
              <a:buChar char="•"/>
              <a:defRPr sz="20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46253056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structions Layout 2">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1FAB6BD-B74D-4B7C-828E-7E1FB0792483}"/>
              </a:ext>
            </a:extLst>
          </p:cNvPr>
          <p:cNvSpPr>
            <a:spLocks noGrp="1"/>
          </p:cNvSpPr>
          <p:nvPr>
            <p:ph type="ftr" sz="quarter" idx="37"/>
          </p:nvPr>
        </p:nvSpPr>
        <p:spPr/>
        <p:txBody>
          <a:bodyPr/>
          <a:lstStyle/>
          <a:p>
            <a:pPr algn="r" defTabSz="228600">
              <a:spcAft>
                <a:spcPts val="1200"/>
              </a:spcAft>
              <a:defRPr/>
            </a:pPr>
            <a:r>
              <a:rPr lang="en-US"/>
              <a:t>Copyright © 2021 Accenture. All rights reserved.</a:t>
            </a:r>
          </a:p>
        </p:txBody>
      </p:sp>
      <p:sp>
        <p:nvSpPr>
          <p:cNvPr id="3" name="Slide Number Placeholder 2">
            <a:extLst>
              <a:ext uri="{FF2B5EF4-FFF2-40B4-BE49-F238E27FC236}">
                <a16:creationId xmlns:a16="http://schemas.microsoft.com/office/drawing/2014/main" id="{E333AA94-8E1D-4492-918F-8FABC9C4181F}"/>
              </a:ext>
            </a:extLst>
          </p:cNvPr>
          <p:cNvSpPr>
            <a:spLocks noGrp="1"/>
          </p:cNvSpPr>
          <p:nvPr>
            <p:ph type="sldNum" sz="quarter" idx="38"/>
          </p:nvPr>
        </p:nvSpPr>
        <p:spPr/>
        <p:txBody>
          <a:bodyPr/>
          <a:lstStyle/>
          <a:p>
            <a:fld id="{D735D337-8C55-4B99-9AB7-D79F1CEFE5E7}" type="slidenum">
              <a:rPr lang="en-US" smtClean="0"/>
              <a:pPr/>
              <a:t>‹#›</a:t>
            </a:fld>
            <a:endParaRPr lang="en-US"/>
          </a:p>
        </p:txBody>
      </p:sp>
      <p:sp>
        <p:nvSpPr>
          <p:cNvPr id="9" name="Title 3">
            <a:extLst>
              <a:ext uri="{FF2B5EF4-FFF2-40B4-BE49-F238E27FC236}">
                <a16:creationId xmlns:a16="http://schemas.microsoft.com/office/drawing/2014/main" id="{4E06863E-511E-4386-A3DB-1BD54130EA0F}"/>
              </a:ext>
            </a:extLst>
          </p:cNvPr>
          <p:cNvSpPr>
            <a:spLocks noGrp="1"/>
          </p:cNvSpPr>
          <p:nvPr>
            <p:ph type="title" hasCustomPrompt="1"/>
          </p:nvPr>
        </p:nvSpPr>
        <p:spPr>
          <a:xfrm>
            <a:off x="622048" y="969708"/>
            <a:ext cx="4300790" cy="1218795"/>
          </a:xfrm>
        </p:spPr>
        <p:txBody>
          <a:bodyPr/>
          <a:lstStyle>
            <a:lvl1pPr>
              <a:defRPr sz="4400"/>
            </a:lvl1pPr>
          </a:lstStyle>
          <a:p>
            <a:r>
              <a:rPr lang="en-US"/>
              <a:t>Insert short headline</a:t>
            </a:r>
          </a:p>
        </p:txBody>
      </p:sp>
      <p:sp>
        <p:nvSpPr>
          <p:cNvPr id="12" name="Text Placeholder 11">
            <a:extLst>
              <a:ext uri="{FF2B5EF4-FFF2-40B4-BE49-F238E27FC236}">
                <a16:creationId xmlns:a16="http://schemas.microsoft.com/office/drawing/2014/main" id="{03BC2BBD-90EF-468A-AA63-20B57869AE48}"/>
              </a:ext>
            </a:extLst>
          </p:cNvPr>
          <p:cNvSpPr>
            <a:spLocks noGrp="1"/>
          </p:cNvSpPr>
          <p:nvPr>
            <p:ph type="body" sz="quarter" idx="39"/>
          </p:nvPr>
        </p:nvSpPr>
        <p:spPr>
          <a:xfrm>
            <a:off x="650846" y="3030071"/>
            <a:ext cx="4271991" cy="3011952"/>
          </a:xfrm>
        </p:spPr>
        <p:txBody>
          <a:bodyPr/>
          <a:lstStyle>
            <a:lvl1pPr>
              <a:defRPr sz="1800"/>
            </a:lvl1pPr>
            <a:lvl2pPr>
              <a:spcAft>
                <a:spcPts val="800"/>
              </a:spcAft>
              <a:defRPr/>
            </a:lvl2pPr>
            <a:lvl4pPr marL="216000" indent="-216000">
              <a:spcAft>
                <a:spcPts val="800"/>
              </a:spcAft>
              <a:buClr>
                <a:schemeClr val="accent1"/>
              </a:buClr>
              <a:buFont typeface="+mj-lt"/>
              <a:buAutoNum type="arabicPeriod"/>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4830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Agenda – (4) Purple w/t Image">
    <p:bg>
      <p:bgPr>
        <a:solidFill>
          <a:schemeClr val="accent3"/>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9DE31F2-A46F-4B70-BC0E-3DD3FB140E05}"/>
              </a:ext>
            </a:extLst>
          </p:cNvPr>
          <p:cNvPicPr>
            <a:picLocks noChangeAspect="1"/>
          </p:cNvPicPr>
          <p:nvPr userDrawn="1"/>
        </p:nvPicPr>
        <p:blipFill>
          <a:blip r:embed="rId2"/>
          <a:stretch>
            <a:fillRect/>
          </a:stretch>
        </p:blipFill>
        <p:spPr>
          <a:xfrm>
            <a:off x="987425" y="0"/>
            <a:ext cx="5295900" cy="6042660"/>
          </a:xfrm>
          <a:prstGeom prst="rect">
            <a:avLst/>
          </a:prstGeom>
        </p:spPr>
      </p:pic>
      <p:pic>
        <p:nvPicPr>
          <p:cNvPr id="15" name="Accenture GTS">
            <a:extLst>
              <a:ext uri="{FF2B5EF4-FFF2-40B4-BE49-F238E27FC236}">
                <a16:creationId xmlns:a16="http://schemas.microsoft.com/office/drawing/2014/main" id="{94355704-8BCD-4A79-824E-FA00BB27E1E3}"/>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81000" y="6474701"/>
            <a:ext cx="190800" cy="209415"/>
          </a:xfrm>
          <a:prstGeom prst="rect">
            <a:avLst/>
          </a:prstGeom>
        </p:spPr>
      </p:pic>
      <p:sp>
        <p:nvSpPr>
          <p:cNvPr id="3" name="Footer Placeholder 2">
            <a:extLst>
              <a:ext uri="{FF2B5EF4-FFF2-40B4-BE49-F238E27FC236}">
                <a16:creationId xmlns:a16="http://schemas.microsoft.com/office/drawing/2014/main" id="{B7D44020-14D4-431A-81F8-327E76792EE7}"/>
              </a:ext>
            </a:extLst>
          </p:cNvPr>
          <p:cNvSpPr>
            <a:spLocks noGrp="1"/>
          </p:cNvSpPr>
          <p:nvPr>
            <p:ph type="ftr" sz="quarter" idx="10"/>
          </p:nvPr>
        </p:nvSpPr>
        <p:spPr/>
        <p:txBody>
          <a:bodyPr/>
          <a:lstStyle/>
          <a:p>
            <a:r>
              <a:rPr lang="en-US"/>
              <a:t>Copyright © 2021 Accenture. All rights reserved.</a:t>
            </a:r>
          </a:p>
        </p:txBody>
      </p:sp>
      <p:sp>
        <p:nvSpPr>
          <p:cNvPr id="4" name="Slide Number Placeholder 3">
            <a:extLst>
              <a:ext uri="{FF2B5EF4-FFF2-40B4-BE49-F238E27FC236}">
                <a16:creationId xmlns:a16="http://schemas.microsoft.com/office/drawing/2014/main" id="{23C3C757-D204-4F5C-9B25-36C2B8DB81D1}"/>
              </a:ext>
            </a:extLst>
          </p:cNvPr>
          <p:cNvSpPr>
            <a:spLocks noGrp="1"/>
          </p:cNvSpPr>
          <p:nvPr>
            <p:ph type="sldNum" sz="quarter" idx="11"/>
          </p:nvPr>
        </p:nvSpPr>
        <p:spPr/>
        <p:txBody>
          <a:bodyPr/>
          <a:lstStyle/>
          <a:p>
            <a:fld id="{7F8EB60C-7CC2-49F0-B2EE-C81F067DE041}" type="slidenum">
              <a:rPr lang="en-US" smtClean="0"/>
              <a:pPr/>
              <a:t>‹#›</a:t>
            </a:fld>
            <a:endParaRPr lang="en-US"/>
          </a:p>
        </p:txBody>
      </p:sp>
      <p:sp>
        <p:nvSpPr>
          <p:cNvPr id="6" name="Title 5">
            <a:extLst>
              <a:ext uri="{FF2B5EF4-FFF2-40B4-BE49-F238E27FC236}">
                <a16:creationId xmlns:a16="http://schemas.microsoft.com/office/drawing/2014/main" id="{EA67A0FD-EEEF-4C81-AAE7-7DB130C994E8}"/>
              </a:ext>
            </a:extLst>
          </p:cNvPr>
          <p:cNvSpPr>
            <a:spLocks noGrp="1"/>
          </p:cNvSpPr>
          <p:nvPr>
            <p:ph type="title" hasCustomPrompt="1"/>
          </p:nvPr>
        </p:nvSpPr>
        <p:spPr>
          <a:xfrm>
            <a:off x="381000" y="4919732"/>
            <a:ext cx="5336408" cy="863313"/>
          </a:xfrm>
        </p:spPr>
        <p:txBody>
          <a:bodyPr anchor="b"/>
          <a:lstStyle>
            <a:lvl1pPr>
              <a:lnSpc>
                <a:spcPct val="85000"/>
              </a:lnSpc>
              <a:defRPr sz="6600" b="1">
                <a:latin typeface="+mn-lt"/>
              </a:defRPr>
            </a:lvl1pPr>
          </a:lstStyle>
          <a:p>
            <a:r>
              <a:rPr lang="en-US"/>
              <a:t>Contents</a:t>
            </a:r>
          </a:p>
        </p:txBody>
      </p:sp>
      <p:sp>
        <p:nvSpPr>
          <p:cNvPr id="7" name="Number 1">
            <a:extLst>
              <a:ext uri="{FF2B5EF4-FFF2-40B4-BE49-F238E27FC236}">
                <a16:creationId xmlns:a16="http://schemas.microsoft.com/office/drawing/2014/main" id="{05DE9C01-BF27-4703-96D3-FD75419CB63F}"/>
              </a:ext>
            </a:extLst>
          </p:cNvPr>
          <p:cNvSpPr>
            <a:spLocks noGrp="1"/>
          </p:cNvSpPr>
          <p:nvPr>
            <p:ph type="body" sz="quarter" idx="12" hasCustomPrompt="1"/>
          </p:nvPr>
        </p:nvSpPr>
        <p:spPr>
          <a:xfrm>
            <a:off x="6865200" y="707708"/>
            <a:ext cx="985838" cy="930275"/>
          </a:xfrm>
        </p:spPr>
        <p:txBody>
          <a:bodyPr anchor="ctr"/>
          <a:lstStyle>
            <a:lvl1pPr>
              <a:defRPr sz="4800" b="1">
                <a:solidFill>
                  <a:schemeClr val="tx1"/>
                </a:solidFill>
                <a:latin typeface="+mn-lt"/>
              </a:defRPr>
            </a:lvl1pPr>
          </a:lstStyle>
          <a:p>
            <a:pPr lvl="0"/>
            <a:r>
              <a:rPr lang="en-US"/>
              <a:t>01</a:t>
            </a:r>
          </a:p>
        </p:txBody>
      </p:sp>
      <p:sp>
        <p:nvSpPr>
          <p:cNvPr id="9" name="Text Placeholder 1">
            <a:extLst>
              <a:ext uri="{FF2B5EF4-FFF2-40B4-BE49-F238E27FC236}">
                <a16:creationId xmlns:a16="http://schemas.microsoft.com/office/drawing/2014/main" id="{D281788D-27A5-4D7F-A566-8C1F1D83C5E8}"/>
              </a:ext>
            </a:extLst>
          </p:cNvPr>
          <p:cNvSpPr>
            <a:spLocks noGrp="1"/>
          </p:cNvSpPr>
          <p:nvPr>
            <p:ph type="body" sz="quarter" idx="13" hasCustomPrompt="1"/>
          </p:nvPr>
        </p:nvSpPr>
        <p:spPr>
          <a:xfrm>
            <a:off x="7873200" y="741958"/>
            <a:ext cx="3936213" cy="861774"/>
          </a:xfrm>
        </p:spPr>
        <p:txBody>
          <a:bodyPr lIns="108000" anchor="ctr">
            <a:noAutofit/>
          </a:bodyPr>
          <a:lstStyle>
            <a:lvl1pPr>
              <a:spcBef>
                <a:spcPts val="0"/>
              </a:spcBef>
              <a:spcAft>
                <a:spcPts val="300"/>
              </a:spcAft>
              <a:defRPr sz="2400">
                <a:latin typeface="+mn-lt"/>
              </a:defRPr>
            </a:lvl1pPr>
            <a:lvl2pPr>
              <a:spcBef>
                <a:spcPts val="0"/>
              </a:spcBef>
              <a:spcAft>
                <a:spcPts val="300"/>
              </a:spcAft>
              <a:defRPr/>
            </a:lvl2pPr>
          </a:lstStyle>
          <a:p>
            <a:pPr lvl="0"/>
            <a:r>
              <a:rPr lang="en-US"/>
              <a:t>Insert text</a:t>
            </a:r>
            <a:br>
              <a:rPr lang="en-US"/>
            </a:br>
            <a:r>
              <a:rPr lang="en-US"/>
              <a:t>minimum 20 </a:t>
            </a:r>
            <a:r>
              <a:rPr lang="en-US" err="1"/>
              <a:t>pt</a:t>
            </a:r>
            <a:endParaRPr lang="en-US"/>
          </a:p>
        </p:txBody>
      </p:sp>
      <p:sp>
        <p:nvSpPr>
          <p:cNvPr id="11" name="Number 2">
            <a:extLst>
              <a:ext uri="{FF2B5EF4-FFF2-40B4-BE49-F238E27FC236}">
                <a16:creationId xmlns:a16="http://schemas.microsoft.com/office/drawing/2014/main" id="{9DBA92C4-41FE-4F88-8485-74A976E1CBF8}"/>
              </a:ext>
            </a:extLst>
          </p:cNvPr>
          <p:cNvSpPr>
            <a:spLocks noGrp="1"/>
          </p:cNvSpPr>
          <p:nvPr>
            <p:ph type="body" sz="quarter" idx="14" hasCustomPrompt="1"/>
          </p:nvPr>
        </p:nvSpPr>
        <p:spPr>
          <a:xfrm>
            <a:off x="6865200" y="2108674"/>
            <a:ext cx="985838" cy="930275"/>
          </a:xfrm>
        </p:spPr>
        <p:txBody>
          <a:bodyPr anchor="ctr"/>
          <a:lstStyle>
            <a:lvl1pPr>
              <a:defRPr sz="4800" b="1">
                <a:solidFill>
                  <a:schemeClr val="tx1"/>
                </a:solidFill>
                <a:latin typeface="+mn-lt"/>
              </a:defRPr>
            </a:lvl1pPr>
          </a:lstStyle>
          <a:p>
            <a:pPr lvl="0"/>
            <a:r>
              <a:rPr lang="en-US"/>
              <a:t>02</a:t>
            </a:r>
          </a:p>
        </p:txBody>
      </p:sp>
      <p:sp>
        <p:nvSpPr>
          <p:cNvPr id="12" name="Text Placeholder 2">
            <a:extLst>
              <a:ext uri="{FF2B5EF4-FFF2-40B4-BE49-F238E27FC236}">
                <a16:creationId xmlns:a16="http://schemas.microsoft.com/office/drawing/2014/main" id="{5333E2B6-487A-4717-9D34-4C71844045F5}"/>
              </a:ext>
            </a:extLst>
          </p:cNvPr>
          <p:cNvSpPr>
            <a:spLocks noGrp="1"/>
          </p:cNvSpPr>
          <p:nvPr>
            <p:ph type="body" sz="quarter" idx="15" hasCustomPrompt="1"/>
          </p:nvPr>
        </p:nvSpPr>
        <p:spPr>
          <a:xfrm>
            <a:off x="7873200" y="2142924"/>
            <a:ext cx="3936213" cy="861774"/>
          </a:xfrm>
        </p:spPr>
        <p:txBody>
          <a:bodyPr lIns="108000" anchor="ctr">
            <a:noAutofit/>
          </a:bodyPr>
          <a:lstStyle>
            <a:lvl1pPr>
              <a:spcBef>
                <a:spcPts val="0"/>
              </a:spcBef>
              <a:spcAft>
                <a:spcPts val="300"/>
              </a:spcAft>
              <a:defRPr sz="2400">
                <a:latin typeface="+mn-lt"/>
              </a:defRPr>
            </a:lvl1pPr>
            <a:lvl2pPr>
              <a:spcBef>
                <a:spcPts val="0"/>
              </a:spcBef>
              <a:spcAft>
                <a:spcPts val="300"/>
              </a:spcAft>
              <a:defRPr/>
            </a:lvl2pPr>
          </a:lstStyle>
          <a:p>
            <a:pPr lvl="0"/>
            <a:r>
              <a:rPr lang="en-US"/>
              <a:t>Insert text </a:t>
            </a:r>
            <a:br>
              <a:rPr lang="en-US"/>
            </a:br>
            <a:r>
              <a:rPr lang="en-US"/>
              <a:t>minimum 20 </a:t>
            </a:r>
            <a:r>
              <a:rPr lang="en-US" err="1"/>
              <a:t>pt</a:t>
            </a:r>
            <a:endParaRPr lang="en-US"/>
          </a:p>
        </p:txBody>
      </p:sp>
      <p:sp>
        <p:nvSpPr>
          <p:cNvPr id="13" name="Number 3">
            <a:extLst>
              <a:ext uri="{FF2B5EF4-FFF2-40B4-BE49-F238E27FC236}">
                <a16:creationId xmlns:a16="http://schemas.microsoft.com/office/drawing/2014/main" id="{F3F0D208-4D9F-4BF1-91E3-AC7DAF51A437}"/>
              </a:ext>
            </a:extLst>
          </p:cNvPr>
          <p:cNvSpPr>
            <a:spLocks noGrp="1"/>
          </p:cNvSpPr>
          <p:nvPr>
            <p:ph type="body" sz="quarter" idx="16" hasCustomPrompt="1"/>
          </p:nvPr>
        </p:nvSpPr>
        <p:spPr>
          <a:xfrm>
            <a:off x="6865200" y="3509640"/>
            <a:ext cx="985838" cy="930275"/>
          </a:xfrm>
        </p:spPr>
        <p:txBody>
          <a:bodyPr anchor="ctr"/>
          <a:lstStyle>
            <a:lvl1pPr>
              <a:defRPr sz="4800" b="1">
                <a:solidFill>
                  <a:schemeClr val="tx1"/>
                </a:solidFill>
                <a:latin typeface="+mn-lt"/>
              </a:defRPr>
            </a:lvl1pPr>
          </a:lstStyle>
          <a:p>
            <a:pPr lvl="0"/>
            <a:r>
              <a:rPr lang="en-US"/>
              <a:t>03</a:t>
            </a:r>
          </a:p>
        </p:txBody>
      </p:sp>
      <p:sp>
        <p:nvSpPr>
          <p:cNvPr id="14" name="Text Placeholder 3">
            <a:extLst>
              <a:ext uri="{FF2B5EF4-FFF2-40B4-BE49-F238E27FC236}">
                <a16:creationId xmlns:a16="http://schemas.microsoft.com/office/drawing/2014/main" id="{0A362526-8CC4-4A89-B8B0-409133A78AC6}"/>
              </a:ext>
            </a:extLst>
          </p:cNvPr>
          <p:cNvSpPr>
            <a:spLocks noGrp="1"/>
          </p:cNvSpPr>
          <p:nvPr>
            <p:ph type="body" sz="quarter" idx="17" hasCustomPrompt="1"/>
          </p:nvPr>
        </p:nvSpPr>
        <p:spPr>
          <a:xfrm>
            <a:off x="7873200" y="3543890"/>
            <a:ext cx="3936213" cy="861774"/>
          </a:xfrm>
        </p:spPr>
        <p:txBody>
          <a:bodyPr lIns="108000" anchor="ctr">
            <a:noAutofit/>
          </a:bodyPr>
          <a:lstStyle>
            <a:lvl1pPr>
              <a:spcBef>
                <a:spcPts val="0"/>
              </a:spcBef>
              <a:spcAft>
                <a:spcPts val="300"/>
              </a:spcAft>
              <a:defRPr sz="2400">
                <a:latin typeface="+mn-lt"/>
              </a:defRPr>
            </a:lvl1pPr>
            <a:lvl2pPr>
              <a:spcBef>
                <a:spcPts val="0"/>
              </a:spcBef>
              <a:spcAft>
                <a:spcPts val="300"/>
              </a:spcAft>
              <a:defRPr/>
            </a:lvl2pPr>
          </a:lstStyle>
          <a:p>
            <a:pPr lvl="0"/>
            <a:r>
              <a:rPr lang="en-US"/>
              <a:t>Insert text</a:t>
            </a:r>
            <a:br>
              <a:rPr lang="en-US"/>
            </a:br>
            <a:r>
              <a:rPr lang="en-US"/>
              <a:t>minimum 20 </a:t>
            </a:r>
            <a:r>
              <a:rPr lang="en-US" err="1"/>
              <a:t>pt</a:t>
            </a:r>
            <a:endParaRPr lang="en-US"/>
          </a:p>
        </p:txBody>
      </p:sp>
      <p:sp>
        <p:nvSpPr>
          <p:cNvPr id="22" name="Number 4">
            <a:extLst>
              <a:ext uri="{FF2B5EF4-FFF2-40B4-BE49-F238E27FC236}">
                <a16:creationId xmlns:a16="http://schemas.microsoft.com/office/drawing/2014/main" id="{870216D1-58FB-4E04-98B5-A3EBF9B1F3AC}"/>
              </a:ext>
            </a:extLst>
          </p:cNvPr>
          <p:cNvSpPr>
            <a:spLocks noGrp="1"/>
          </p:cNvSpPr>
          <p:nvPr>
            <p:ph type="body" sz="quarter" idx="21" hasCustomPrompt="1"/>
          </p:nvPr>
        </p:nvSpPr>
        <p:spPr>
          <a:xfrm>
            <a:off x="6865200" y="4912009"/>
            <a:ext cx="985838" cy="930275"/>
          </a:xfrm>
        </p:spPr>
        <p:txBody>
          <a:bodyPr anchor="ctr"/>
          <a:lstStyle>
            <a:lvl1pPr>
              <a:defRPr sz="4800" b="1">
                <a:solidFill>
                  <a:schemeClr val="tx1"/>
                </a:solidFill>
                <a:latin typeface="+mn-lt"/>
              </a:defRPr>
            </a:lvl1pPr>
          </a:lstStyle>
          <a:p>
            <a:pPr lvl="0"/>
            <a:r>
              <a:rPr lang="en-US"/>
              <a:t>04</a:t>
            </a:r>
          </a:p>
        </p:txBody>
      </p:sp>
      <p:sp>
        <p:nvSpPr>
          <p:cNvPr id="23" name="Text Placeholder 4">
            <a:extLst>
              <a:ext uri="{FF2B5EF4-FFF2-40B4-BE49-F238E27FC236}">
                <a16:creationId xmlns:a16="http://schemas.microsoft.com/office/drawing/2014/main" id="{315A602A-6F69-43A8-8F04-12D79CEEB94E}"/>
              </a:ext>
            </a:extLst>
          </p:cNvPr>
          <p:cNvSpPr>
            <a:spLocks noGrp="1"/>
          </p:cNvSpPr>
          <p:nvPr>
            <p:ph type="body" sz="quarter" idx="22" hasCustomPrompt="1"/>
          </p:nvPr>
        </p:nvSpPr>
        <p:spPr>
          <a:xfrm>
            <a:off x="7873200" y="4946259"/>
            <a:ext cx="3936213" cy="861774"/>
          </a:xfrm>
        </p:spPr>
        <p:txBody>
          <a:bodyPr lIns="108000" anchor="ctr">
            <a:noAutofit/>
          </a:bodyPr>
          <a:lstStyle>
            <a:lvl1pPr>
              <a:spcBef>
                <a:spcPts val="0"/>
              </a:spcBef>
              <a:spcAft>
                <a:spcPts val="300"/>
              </a:spcAft>
              <a:defRPr sz="2400">
                <a:latin typeface="+mn-lt"/>
              </a:defRPr>
            </a:lvl1pPr>
            <a:lvl2pPr>
              <a:spcBef>
                <a:spcPts val="0"/>
              </a:spcBef>
              <a:spcAft>
                <a:spcPts val="300"/>
              </a:spcAft>
              <a:defRPr/>
            </a:lvl2pPr>
          </a:lstStyle>
          <a:p>
            <a:pPr lvl="0"/>
            <a:r>
              <a:rPr lang="en-US"/>
              <a:t>Insert text</a:t>
            </a:r>
            <a:br>
              <a:rPr lang="en-US"/>
            </a:br>
            <a:r>
              <a:rPr lang="en-US"/>
              <a:t>minimum 20 </a:t>
            </a:r>
            <a:r>
              <a:rPr lang="en-US" err="1"/>
              <a:t>pt</a:t>
            </a:r>
            <a:endParaRPr lang="en-US"/>
          </a:p>
        </p:txBody>
      </p:sp>
    </p:spTree>
    <p:extLst>
      <p:ext uri="{BB962C8B-B14F-4D97-AF65-F5344CB8AC3E}">
        <p14:creationId xmlns:p14="http://schemas.microsoft.com/office/powerpoint/2010/main" val="3237049888"/>
      </p:ext>
    </p:extLst>
  </p:cSld>
  <p:clrMapOvr>
    <a:overrideClrMapping bg1="dk1" tx1="lt1" bg2="dk2" tx2="lt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Instructions (Gray)">
    <p:bg>
      <p:bgPr>
        <a:solidFill>
          <a:schemeClr val="bg2">
            <a:alpha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F7AD7-9D40-4807-8B50-ACD275AF81B8}"/>
              </a:ext>
            </a:extLst>
          </p:cNvPr>
          <p:cNvSpPr>
            <a:spLocks noGrp="1"/>
          </p:cNvSpPr>
          <p:nvPr>
            <p:ph type="title"/>
          </p:nvPr>
        </p:nvSpPr>
        <p:spPr>
          <a:xfrm>
            <a:off x="622801" y="968400"/>
            <a:ext cx="10580188" cy="498598"/>
          </a:xfrm>
        </p:spPr>
        <p:txBody>
          <a:bodyPr/>
          <a:lstStyle/>
          <a:p>
            <a:r>
              <a:rPr lang="en-US"/>
              <a:t>Click to edit Master title style</a:t>
            </a:r>
          </a:p>
        </p:txBody>
      </p:sp>
      <p:sp>
        <p:nvSpPr>
          <p:cNvPr id="5" name="Text Placeholder 11">
            <a:extLst>
              <a:ext uri="{FF2B5EF4-FFF2-40B4-BE49-F238E27FC236}">
                <a16:creationId xmlns:a16="http://schemas.microsoft.com/office/drawing/2014/main" id="{7279010D-B6BB-41E2-8D9B-387AD02B8020}"/>
              </a:ext>
            </a:extLst>
          </p:cNvPr>
          <p:cNvSpPr>
            <a:spLocks noGrp="1"/>
          </p:cNvSpPr>
          <p:nvPr>
            <p:ph type="body" sz="quarter" idx="39"/>
          </p:nvPr>
        </p:nvSpPr>
        <p:spPr>
          <a:xfrm>
            <a:off x="650846" y="1845963"/>
            <a:ext cx="5254654" cy="4196062"/>
          </a:xfrm>
        </p:spPr>
        <p:txBody>
          <a:bodyPr/>
          <a:lstStyle>
            <a:lvl1pPr>
              <a:defRPr sz="1800"/>
            </a:lvl1pPr>
            <a:lvl2pPr>
              <a:spcAft>
                <a:spcPts val="800"/>
              </a:spcAft>
              <a:defRPr/>
            </a:lvl2pPr>
            <a:lvl4pPr marL="216000" indent="-216000">
              <a:spcAft>
                <a:spcPts val="800"/>
              </a:spcAft>
              <a:buClr>
                <a:schemeClr val="accent1"/>
              </a:buClr>
              <a:buFont typeface="+mj-lt"/>
              <a:buAutoNum type="arabicPeriod"/>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6520AB1-69E0-4E86-9E1D-A0D094AA7D8B}"/>
              </a:ext>
            </a:extLst>
          </p:cNvPr>
          <p:cNvSpPr>
            <a:spLocks noGrp="1"/>
          </p:cNvSpPr>
          <p:nvPr>
            <p:ph type="ftr" sz="quarter" idx="40"/>
          </p:nvPr>
        </p:nvSpPr>
        <p:spPr/>
        <p:txBody>
          <a:bodyPr/>
          <a:lstStyle/>
          <a:p>
            <a:r>
              <a:rPr lang="en-US"/>
              <a:t>Copyright © 2021 Accenture. All rights reserved.</a:t>
            </a:r>
          </a:p>
        </p:txBody>
      </p:sp>
      <p:sp>
        <p:nvSpPr>
          <p:cNvPr id="6" name="Slide Number Placeholder 5">
            <a:extLst>
              <a:ext uri="{FF2B5EF4-FFF2-40B4-BE49-F238E27FC236}">
                <a16:creationId xmlns:a16="http://schemas.microsoft.com/office/drawing/2014/main" id="{AAF562DD-C1C5-4DF0-A687-4472571A66CF}"/>
              </a:ext>
            </a:extLst>
          </p:cNvPr>
          <p:cNvSpPr>
            <a:spLocks noGrp="1"/>
          </p:cNvSpPr>
          <p:nvPr>
            <p:ph type="sldNum" sz="quarter" idx="41"/>
          </p:nvPr>
        </p:nvSpPr>
        <p:spPr/>
        <p:txBody>
          <a:bodyPr/>
          <a:lstStyle/>
          <a:p>
            <a:fld id="{7F8EB60C-7CC2-49F0-B2EE-C81F067DE041}" type="slidenum">
              <a:rPr lang="en-US" smtClean="0"/>
              <a:pPr/>
              <a:t>‹#›</a:t>
            </a:fld>
            <a:endParaRPr lang="en-US"/>
          </a:p>
        </p:txBody>
      </p:sp>
    </p:spTree>
    <p:extLst>
      <p:ext uri="{BB962C8B-B14F-4D97-AF65-F5344CB8AC3E}">
        <p14:creationId xmlns:p14="http://schemas.microsoft.com/office/powerpoint/2010/main" val="198759822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Guide - Icon Library">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754ED3D5-F3C4-4012-A3B3-DA1E96D13865}"/>
              </a:ext>
            </a:extLst>
          </p:cNvPr>
          <p:cNvSpPr>
            <a:spLocks noGrp="1"/>
          </p:cNvSpPr>
          <p:nvPr>
            <p:ph type="ftr" sz="quarter" idx="10"/>
          </p:nvPr>
        </p:nvSpPr>
        <p:spPr/>
        <p:txBody>
          <a:bodyPr/>
          <a:lstStyle/>
          <a:p>
            <a:r>
              <a:rPr lang="en-US"/>
              <a:t>Copyright © 2021 Accenture. All rights reserved.</a:t>
            </a:r>
          </a:p>
        </p:txBody>
      </p:sp>
      <p:sp>
        <p:nvSpPr>
          <p:cNvPr id="10" name="Slide Number Placeholder 9">
            <a:extLst>
              <a:ext uri="{FF2B5EF4-FFF2-40B4-BE49-F238E27FC236}">
                <a16:creationId xmlns:a16="http://schemas.microsoft.com/office/drawing/2014/main" id="{C7EBC6DA-31CC-4337-AF6C-0E9FA470CC0E}"/>
              </a:ext>
            </a:extLst>
          </p:cNvPr>
          <p:cNvSpPr>
            <a:spLocks noGrp="1"/>
          </p:cNvSpPr>
          <p:nvPr>
            <p:ph type="sldNum" sz="quarter" idx="11"/>
          </p:nvPr>
        </p:nvSpPr>
        <p:spPr/>
        <p:txBody>
          <a:bodyPr/>
          <a:lstStyle/>
          <a:p>
            <a:fld id="{7F8EB60C-7CC2-49F0-B2EE-C81F067DE041}" type="slidenum">
              <a:rPr lang="en-US" smtClean="0"/>
              <a:pPr/>
              <a:t>‹#›</a:t>
            </a:fld>
            <a:endParaRPr lang="en-US"/>
          </a:p>
        </p:txBody>
      </p:sp>
      <p:sp>
        <p:nvSpPr>
          <p:cNvPr id="9" name="Title 1">
            <a:extLst>
              <a:ext uri="{FF2B5EF4-FFF2-40B4-BE49-F238E27FC236}">
                <a16:creationId xmlns:a16="http://schemas.microsoft.com/office/drawing/2014/main" id="{7CECD371-7C06-488E-AA23-EB47BBF733D9}"/>
              </a:ext>
            </a:extLst>
          </p:cNvPr>
          <p:cNvSpPr txBox="1">
            <a:spLocks/>
          </p:cNvSpPr>
          <p:nvPr userDrawn="1"/>
        </p:nvSpPr>
        <p:spPr>
          <a:xfrm>
            <a:off x="381000" y="381000"/>
            <a:ext cx="11430000" cy="91440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noProof="0"/>
              <a:t>Iconography: Monoline</a:t>
            </a:r>
          </a:p>
        </p:txBody>
      </p:sp>
      <p:sp>
        <p:nvSpPr>
          <p:cNvPr id="2" name="TextBox 1">
            <a:extLst>
              <a:ext uri="{FF2B5EF4-FFF2-40B4-BE49-F238E27FC236}">
                <a16:creationId xmlns:a16="http://schemas.microsoft.com/office/drawing/2014/main" id="{AF966297-1DCC-45B0-9DA7-3CE9DE25D2DF}"/>
              </a:ext>
            </a:extLst>
          </p:cNvPr>
          <p:cNvSpPr txBox="1"/>
          <p:nvPr userDrawn="1"/>
        </p:nvSpPr>
        <p:spPr>
          <a:xfrm>
            <a:off x="380999" y="927847"/>
            <a:ext cx="11429981" cy="500243"/>
          </a:xfrm>
          <a:prstGeom prst="rect">
            <a:avLst/>
          </a:prstGeom>
          <a:noFill/>
        </p:spPr>
        <p:txBody>
          <a:bodyPr wrap="square" lIns="0" tIns="0" rIns="0" bIns="0" rtlCol="0">
            <a:noAutofit/>
          </a:bodyPr>
          <a:lstStyle/>
          <a:p>
            <a:pPr defTabSz="228600">
              <a:spcAft>
                <a:spcPts val="1200"/>
              </a:spcAft>
            </a:pPr>
            <a:r>
              <a:rPr lang="en-GB" sz="1600">
                <a:latin typeface="+mn-lt"/>
              </a:rPr>
              <a:t>Our expansive asset library including fonts, photography, iconography and custom slides available </a:t>
            </a:r>
            <a:r>
              <a:rPr lang="en-GB" sz="1600">
                <a:solidFill>
                  <a:schemeClr val="accent1"/>
                </a:solidFill>
                <a:latin typeface="+mn-lt"/>
                <a:hlinkClick r:id="rId2">
                  <a:extLst>
                    <a:ext uri="{A12FA001-AC4F-418D-AE19-62706E023703}">
                      <ahyp:hlinkClr xmlns:ahyp="http://schemas.microsoft.com/office/drawing/2018/hyperlinkcolor" val="tx"/>
                    </a:ext>
                  </a:extLst>
                </a:hlinkClick>
              </a:rPr>
              <a:t>here</a:t>
            </a:r>
            <a:r>
              <a:rPr lang="en-GB" sz="1600">
                <a:latin typeface="+mn-lt"/>
              </a:rPr>
              <a:t>. </a:t>
            </a:r>
            <a:br>
              <a:rPr lang="en-GB" sz="1600">
                <a:latin typeface="+mn-lt"/>
              </a:rPr>
            </a:br>
            <a:r>
              <a:rPr lang="en-GB" sz="1600">
                <a:latin typeface="+mn-lt"/>
              </a:rPr>
              <a:t>Contact </a:t>
            </a:r>
            <a:r>
              <a:rPr kumimoji="0" lang="en-GB" sz="1600" b="0" i="0" u="none" strike="noStrike" kern="1200" cap="none" spc="0" normalizeH="0" baseline="0" noProof="0">
                <a:ln>
                  <a:noFill/>
                </a:ln>
                <a:solidFill>
                  <a:schemeClr val="accent1"/>
                </a:solidFill>
                <a:effectLst/>
                <a:uLnTx/>
                <a:uFillTx/>
                <a:latin typeface="+mn-lt"/>
                <a:ea typeface="+mn-ea"/>
                <a:cs typeface="+mn-cs"/>
                <a:hlinkClick r:id="rId3">
                  <a:extLst>
                    <a:ext uri="{A12FA001-AC4F-418D-AE19-62706E023703}">
                      <ahyp:hlinkClr xmlns:ahyp="http://schemas.microsoft.com/office/drawing/2018/hyperlinkcolor" val="tx"/>
                    </a:ext>
                  </a:extLst>
                </a:hlinkClick>
              </a:rPr>
              <a:t>Amy.Ritz@Accenture.com</a:t>
            </a:r>
            <a:r>
              <a:rPr kumimoji="0" lang="en-GB" sz="1600" b="0" i="0" u="none" strike="noStrike" kern="1200" cap="none" spc="0" normalizeH="0" baseline="0" noProof="0">
                <a:ln>
                  <a:noFill/>
                </a:ln>
                <a:solidFill>
                  <a:schemeClr val="accent1"/>
                </a:solidFill>
                <a:effectLst/>
                <a:uLnTx/>
                <a:uFillTx/>
                <a:latin typeface="+mn-lt"/>
                <a:ea typeface="+mn-ea"/>
                <a:cs typeface="+mn-cs"/>
              </a:rPr>
              <a:t> </a:t>
            </a:r>
            <a:r>
              <a:rPr lang="en-GB" sz="1600">
                <a:latin typeface="+mn-lt"/>
              </a:rPr>
              <a:t>for further information. Access the icons below through </a:t>
            </a:r>
            <a:r>
              <a:rPr lang="en-GB" sz="1600" b="1">
                <a:solidFill>
                  <a:schemeClr val="accent1"/>
                </a:solidFill>
                <a:latin typeface="+mn-lt"/>
              </a:rPr>
              <a:t>View &gt; Slide Master</a:t>
            </a:r>
            <a:r>
              <a:rPr lang="en-GB" sz="1600">
                <a:latin typeface="+mn-lt"/>
              </a:rPr>
              <a:t>.</a:t>
            </a:r>
          </a:p>
        </p:txBody>
      </p:sp>
      <p:sp>
        <p:nvSpPr>
          <p:cNvPr id="4" name="Freeform 127">
            <a:extLst>
              <a:ext uri="{FF2B5EF4-FFF2-40B4-BE49-F238E27FC236}">
                <a16:creationId xmlns:a16="http://schemas.microsoft.com/office/drawing/2014/main" id="{80F51A57-4DBA-FA4F-916F-88328E5E0137}"/>
              </a:ext>
            </a:extLst>
          </p:cNvPr>
          <p:cNvSpPr>
            <a:spLocks noEditPoints="1"/>
          </p:cNvSpPr>
          <p:nvPr userDrawn="1"/>
        </p:nvSpPr>
        <p:spPr bwMode="auto">
          <a:xfrm>
            <a:off x="767063" y="1981658"/>
            <a:ext cx="513948" cy="396598"/>
          </a:xfrm>
          <a:custGeom>
            <a:avLst/>
            <a:gdLst>
              <a:gd name="T0" fmla="*/ 199 w 309"/>
              <a:gd name="T1" fmla="*/ 232 h 244"/>
              <a:gd name="T2" fmla="*/ 222 w 309"/>
              <a:gd name="T3" fmla="*/ 225 h 244"/>
              <a:gd name="T4" fmla="*/ 248 w 309"/>
              <a:gd name="T5" fmla="*/ 202 h 244"/>
              <a:gd name="T6" fmla="*/ 273 w 309"/>
              <a:gd name="T7" fmla="*/ 177 h 244"/>
              <a:gd name="T8" fmla="*/ 308 w 309"/>
              <a:gd name="T9" fmla="*/ 128 h 244"/>
              <a:gd name="T10" fmla="*/ 216 w 309"/>
              <a:gd name="T11" fmla="*/ 12 h 244"/>
              <a:gd name="T12" fmla="*/ 115 w 309"/>
              <a:gd name="T13" fmla="*/ 19 h 244"/>
              <a:gd name="T14" fmla="*/ 3 w 309"/>
              <a:gd name="T15" fmla="*/ 136 h 244"/>
              <a:gd name="T16" fmla="*/ 44 w 309"/>
              <a:gd name="T17" fmla="*/ 199 h 244"/>
              <a:gd name="T18" fmla="*/ 60 w 309"/>
              <a:gd name="T19" fmla="*/ 217 h 244"/>
              <a:gd name="T20" fmla="*/ 82 w 309"/>
              <a:gd name="T21" fmla="*/ 228 h 244"/>
              <a:gd name="T22" fmla="*/ 128 w 309"/>
              <a:gd name="T23" fmla="*/ 244 h 244"/>
              <a:gd name="T24" fmla="*/ 147 w 309"/>
              <a:gd name="T25" fmla="*/ 233 h 244"/>
              <a:gd name="T26" fmla="*/ 122 w 309"/>
              <a:gd name="T27" fmla="*/ 30 h 244"/>
              <a:gd name="T28" fmla="*/ 194 w 309"/>
              <a:gd name="T29" fmla="*/ 20 h 244"/>
              <a:gd name="T30" fmla="*/ 263 w 309"/>
              <a:gd name="T31" fmla="*/ 31 h 244"/>
              <a:gd name="T32" fmla="*/ 278 w 309"/>
              <a:gd name="T33" fmla="*/ 143 h 244"/>
              <a:gd name="T34" fmla="*/ 136 w 309"/>
              <a:gd name="T35" fmla="*/ 85 h 244"/>
              <a:gd name="T36" fmla="*/ 122 w 309"/>
              <a:gd name="T37" fmla="*/ 30 h 244"/>
              <a:gd name="T38" fmla="*/ 45 w 309"/>
              <a:gd name="T39" fmla="*/ 186 h 244"/>
              <a:gd name="T40" fmla="*/ 32 w 309"/>
              <a:gd name="T41" fmla="*/ 155 h 244"/>
              <a:gd name="T42" fmla="*/ 73 w 309"/>
              <a:gd name="T43" fmla="*/ 206 h 244"/>
              <a:gd name="T44" fmla="*/ 57 w 309"/>
              <a:gd name="T45" fmla="*/ 195 h 244"/>
              <a:gd name="T46" fmla="*/ 67 w 309"/>
              <a:gd name="T47" fmla="*/ 172 h 244"/>
              <a:gd name="T48" fmla="*/ 85 w 309"/>
              <a:gd name="T49" fmla="*/ 171 h 244"/>
              <a:gd name="T50" fmla="*/ 73 w 309"/>
              <a:gd name="T51" fmla="*/ 206 h 244"/>
              <a:gd name="T52" fmla="*/ 102 w 309"/>
              <a:gd name="T53" fmla="*/ 221 h 244"/>
              <a:gd name="T54" fmla="*/ 97 w 309"/>
              <a:gd name="T55" fmla="*/ 181 h 244"/>
              <a:gd name="T56" fmla="*/ 110 w 309"/>
              <a:gd name="T57" fmla="*/ 197 h 244"/>
              <a:gd name="T58" fmla="*/ 137 w 309"/>
              <a:gd name="T59" fmla="*/ 219 h 244"/>
              <a:gd name="T60" fmla="*/ 132 w 309"/>
              <a:gd name="T61" fmla="*/ 230 h 244"/>
              <a:gd name="T62" fmla="*/ 115 w 309"/>
              <a:gd name="T63" fmla="*/ 225 h 244"/>
              <a:gd name="T64" fmla="*/ 138 w 309"/>
              <a:gd name="T65" fmla="*/ 205 h 244"/>
              <a:gd name="T66" fmla="*/ 123 w 309"/>
              <a:gd name="T67" fmla="*/ 187 h 244"/>
              <a:gd name="T68" fmla="*/ 98 w 309"/>
              <a:gd name="T69" fmla="*/ 168 h 244"/>
              <a:gd name="T70" fmla="*/ 68 w 309"/>
              <a:gd name="T71" fmla="*/ 152 h 244"/>
              <a:gd name="T72" fmla="*/ 15 w 309"/>
              <a:gd name="T73" fmla="*/ 128 h 244"/>
              <a:gd name="T74" fmla="*/ 107 w 309"/>
              <a:gd name="T75" fmla="*/ 32 h 244"/>
              <a:gd name="T76" fmla="*/ 113 w 309"/>
              <a:gd name="T77" fmla="*/ 116 h 244"/>
              <a:gd name="T78" fmla="*/ 231 w 309"/>
              <a:gd name="T79" fmla="*/ 115 h 244"/>
              <a:gd name="T80" fmla="*/ 264 w 309"/>
              <a:gd name="T81" fmla="*/ 167 h 244"/>
              <a:gd name="T82" fmla="*/ 220 w 309"/>
              <a:gd name="T83" fmla="*/ 145 h 244"/>
              <a:gd name="T84" fmla="*/ 199 w 309"/>
              <a:gd name="T85" fmla="*/ 133 h 244"/>
              <a:gd name="T86" fmla="*/ 246 w 309"/>
              <a:gd name="T87" fmla="*/ 183 h 244"/>
              <a:gd name="T88" fmla="*/ 228 w 309"/>
              <a:gd name="T89" fmla="*/ 197 h 244"/>
              <a:gd name="T90" fmla="*/ 188 w 309"/>
              <a:gd name="T91" fmla="*/ 167 h 244"/>
              <a:gd name="T92" fmla="*/ 219 w 309"/>
              <a:gd name="T93" fmla="*/ 206 h 244"/>
              <a:gd name="T94" fmla="*/ 204 w 309"/>
              <a:gd name="T95" fmla="*/ 219 h 244"/>
              <a:gd name="T96" fmla="*/ 162 w 309"/>
              <a:gd name="T97" fmla="*/ 196 h 244"/>
              <a:gd name="T98" fmla="*/ 188 w 309"/>
              <a:gd name="T99" fmla="*/ 224 h 244"/>
              <a:gd name="T100" fmla="*/ 151 w 309"/>
              <a:gd name="T101" fmla="*/ 22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9" h="244">
                <a:moveTo>
                  <a:pt x="176" y="239"/>
                </a:moveTo>
                <a:cubicBezTo>
                  <a:pt x="181" y="239"/>
                  <a:pt x="184" y="238"/>
                  <a:pt x="188" y="238"/>
                </a:cubicBezTo>
                <a:cubicBezTo>
                  <a:pt x="192" y="236"/>
                  <a:pt x="196" y="235"/>
                  <a:pt x="199" y="232"/>
                </a:cubicBezTo>
                <a:cubicBezTo>
                  <a:pt x="199" y="232"/>
                  <a:pt x="199" y="232"/>
                  <a:pt x="199" y="232"/>
                </a:cubicBezTo>
                <a:cubicBezTo>
                  <a:pt x="199" y="232"/>
                  <a:pt x="199" y="232"/>
                  <a:pt x="199" y="232"/>
                </a:cubicBezTo>
                <a:cubicBezTo>
                  <a:pt x="200" y="232"/>
                  <a:pt x="201" y="232"/>
                  <a:pt x="201" y="232"/>
                </a:cubicBezTo>
                <a:cubicBezTo>
                  <a:pt x="202" y="232"/>
                  <a:pt x="203" y="233"/>
                  <a:pt x="204" y="233"/>
                </a:cubicBezTo>
                <a:cubicBezTo>
                  <a:pt x="210" y="233"/>
                  <a:pt x="217" y="230"/>
                  <a:pt x="222" y="225"/>
                </a:cubicBezTo>
                <a:cubicBezTo>
                  <a:pt x="227" y="221"/>
                  <a:pt x="230" y="216"/>
                  <a:pt x="232" y="210"/>
                </a:cubicBezTo>
                <a:cubicBezTo>
                  <a:pt x="232" y="210"/>
                  <a:pt x="232" y="210"/>
                  <a:pt x="232" y="210"/>
                </a:cubicBezTo>
                <a:cubicBezTo>
                  <a:pt x="232" y="210"/>
                  <a:pt x="232" y="210"/>
                  <a:pt x="232" y="210"/>
                </a:cubicBezTo>
                <a:cubicBezTo>
                  <a:pt x="238" y="209"/>
                  <a:pt x="243" y="206"/>
                  <a:pt x="248" y="202"/>
                </a:cubicBezTo>
                <a:cubicBezTo>
                  <a:pt x="254" y="197"/>
                  <a:pt x="257" y="191"/>
                  <a:pt x="259" y="185"/>
                </a:cubicBezTo>
                <a:cubicBezTo>
                  <a:pt x="259" y="185"/>
                  <a:pt x="259" y="185"/>
                  <a:pt x="259" y="185"/>
                </a:cubicBezTo>
                <a:cubicBezTo>
                  <a:pt x="259" y="185"/>
                  <a:pt x="259" y="185"/>
                  <a:pt x="259" y="185"/>
                </a:cubicBezTo>
                <a:cubicBezTo>
                  <a:pt x="264" y="184"/>
                  <a:pt x="269" y="181"/>
                  <a:pt x="273" y="177"/>
                </a:cubicBezTo>
                <a:cubicBezTo>
                  <a:pt x="280" y="171"/>
                  <a:pt x="284" y="164"/>
                  <a:pt x="285" y="155"/>
                </a:cubicBezTo>
                <a:cubicBezTo>
                  <a:pt x="285" y="155"/>
                  <a:pt x="285" y="155"/>
                  <a:pt x="285" y="155"/>
                </a:cubicBezTo>
                <a:cubicBezTo>
                  <a:pt x="307" y="135"/>
                  <a:pt x="307" y="135"/>
                  <a:pt x="307" y="135"/>
                </a:cubicBezTo>
                <a:cubicBezTo>
                  <a:pt x="308" y="134"/>
                  <a:pt x="309" y="131"/>
                  <a:pt x="308" y="128"/>
                </a:cubicBezTo>
                <a:cubicBezTo>
                  <a:pt x="274" y="23"/>
                  <a:pt x="274" y="23"/>
                  <a:pt x="274" y="23"/>
                </a:cubicBezTo>
                <a:cubicBezTo>
                  <a:pt x="273" y="21"/>
                  <a:pt x="271" y="19"/>
                  <a:pt x="269" y="19"/>
                </a:cubicBezTo>
                <a:cubicBezTo>
                  <a:pt x="269" y="19"/>
                  <a:pt x="269" y="19"/>
                  <a:pt x="269" y="19"/>
                </a:cubicBezTo>
                <a:cubicBezTo>
                  <a:pt x="264" y="18"/>
                  <a:pt x="226" y="12"/>
                  <a:pt x="216" y="12"/>
                </a:cubicBezTo>
                <a:cubicBezTo>
                  <a:pt x="213" y="12"/>
                  <a:pt x="205" y="10"/>
                  <a:pt x="198" y="7"/>
                </a:cubicBezTo>
                <a:cubicBezTo>
                  <a:pt x="185" y="4"/>
                  <a:pt x="171" y="0"/>
                  <a:pt x="162" y="1"/>
                </a:cubicBezTo>
                <a:cubicBezTo>
                  <a:pt x="148" y="2"/>
                  <a:pt x="123" y="15"/>
                  <a:pt x="115" y="19"/>
                </a:cubicBezTo>
                <a:cubicBezTo>
                  <a:pt x="115" y="19"/>
                  <a:pt x="115" y="19"/>
                  <a:pt x="115" y="19"/>
                </a:cubicBezTo>
                <a:cubicBezTo>
                  <a:pt x="45" y="19"/>
                  <a:pt x="45" y="19"/>
                  <a:pt x="45" y="19"/>
                </a:cubicBezTo>
                <a:cubicBezTo>
                  <a:pt x="42" y="19"/>
                  <a:pt x="40" y="21"/>
                  <a:pt x="39" y="23"/>
                </a:cubicBezTo>
                <a:cubicBezTo>
                  <a:pt x="1" y="128"/>
                  <a:pt x="1" y="128"/>
                  <a:pt x="1" y="128"/>
                </a:cubicBezTo>
                <a:cubicBezTo>
                  <a:pt x="0" y="131"/>
                  <a:pt x="1" y="134"/>
                  <a:pt x="3" y="136"/>
                </a:cubicBezTo>
                <a:cubicBezTo>
                  <a:pt x="21" y="148"/>
                  <a:pt x="21" y="148"/>
                  <a:pt x="21" y="148"/>
                </a:cubicBezTo>
                <a:cubicBezTo>
                  <a:pt x="21" y="148"/>
                  <a:pt x="21" y="148"/>
                  <a:pt x="21" y="148"/>
                </a:cubicBezTo>
                <a:cubicBezTo>
                  <a:pt x="16" y="156"/>
                  <a:pt x="11" y="168"/>
                  <a:pt x="14" y="175"/>
                </a:cubicBezTo>
                <a:cubicBezTo>
                  <a:pt x="17" y="184"/>
                  <a:pt x="33" y="196"/>
                  <a:pt x="44" y="199"/>
                </a:cubicBezTo>
                <a:cubicBezTo>
                  <a:pt x="44" y="199"/>
                  <a:pt x="44" y="199"/>
                  <a:pt x="44" y="199"/>
                </a:cubicBezTo>
                <a:cubicBezTo>
                  <a:pt x="44" y="199"/>
                  <a:pt x="44" y="199"/>
                  <a:pt x="44" y="199"/>
                </a:cubicBezTo>
                <a:cubicBezTo>
                  <a:pt x="44" y="200"/>
                  <a:pt x="44" y="201"/>
                  <a:pt x="44" y="201"/>
                </a:cubicBezTo>
                <a:cubicBezTo>
                  <a:pt x="46" y="208"/>
                  <a:pt x="51" y="213"/>
                  <a:pt x="60" y="217"/>
                </a:cubicBezTo>
                <a:cubicBezTo>
                  <a:pt x="65" y="219"/>
                  <a:pt x="70" y="220"/>
                  <a:pt x="74" y="220"/>
                </a:cubicBezTo>
                <a:cubicBezTo>
                  <a:pt x="74" y="220"/>
                  <a:pt x="74" y="220"/>
                  <a:pt x="74" y="220"/>
                </a:cubicBezTo>
                <a:cubicBezTo>
                  <a:pt x="74" y="220"/>
                  <a:pt x="74" y="220"/>
                  <a:pt x="74" y="220"/>
                </a:cubicBezTo>
                <a:cubicBezTo>
                  <a:pt x="76" y="223"/>
                  <a:pt x="79" y="225"/>
                  <a:pt x="82" y="228"/>
                </a:cubicBezTo>
                <a:cubicBezTo>
                  <a:pt x="89" y="233"/>
                  <a:pt x="99" y="235"/>
                  <a:pt x="106" y="234"/>
                </a:cubicBezTo>
                <a:cubicBezTo>
                  <a:pt x="106" y="234"/>
                  <a:pt x="106" y="234"/>
                  <a:pt x="106" y="234"/>
                </a:cubicBezTo>
                <a:cubicBezTo>
                  <a:pt x="106" y="234"/>
                  <a:pt x="106" y="234"/>
                  <a:pt x="106" y="234"/>
                </a:cubicBezTo>
                <a:cubicBezTo>
                  <a:pt x="111" y="239"/>
                  <a:pt x="119" y="244"/>
                  <a:pt x="128" y="244"/>
                </a:cubicBezTo>
                <a:cubicBezTo>
                  <a:pt x="128" y="244"/>
                  <a:pt x="128" y="244"/>
                  <a:pt x="128" y="244"/>
                </a:cubicBezTo>
                <a:cubicBezTo>
                  <a:pt x="132" y="244"/>
                  <a:pt x="136" y="243"/>
                  <a:pt x="139" y="241"/>
                </a:cubicBezTo>
                <a:cubicBezTo>
                  <a:pt x="142" y="239"/>
                  <a:pt x="145" y="237"/>
                  <a:pt x="147" y="233"/>
                </a:cubicBezTo>
                <a:cubicBezTo>
                  <a:pt x="147" y="233"/>
                  <a:pt x="147" y="233"/>
                  <a:pt x="147" y="233"/>
                </a:cubicBezTo>
                <a:cubicBezTo>
                  <a:pt x="147" y="233"/>
                  <a:pt x="147" y="233"/>
                  <a:pt x="147" y="233"/>
                </a:cubicBezTo>
                <a:cubicBezTo>
                  <a:pt x="156" y="237"/>
                  <a:pt x="167" y="239"/>
                  <a:pt x="176" y="239"/>
                </a:cubicBezTo>
                <a:close/>
                <a:moveTo>
                  <a:pt x="122" y="30"/>
                </a:moveTo>
                <a:cubicBezTo>
                  <a:pt x="122" y="30"/>
                  <a:pt x="122" y="30"/>
                  <a:pt x="122" y="30"/>
                </a:cubicBezTo>
                <a:cubicBezTo>
                  <a:pt x="132" y="25"/>
                  <a:pt x="153" y="14"/>
                  <a:pt x="163" y="14"/>
                </a:cubicBezTo>
                <a:cubicBezTo>
                  <a:pt x="163" y="14"/>
                  <a:pt x="164" y="14"/>
                  <a:pt x="164" y="14"/>
                </a:cubicBezTo>
                <a:cubicBezTo>
                  <a:pt x="171" y="14"/>
                  <a:pt x="184" y="17"/>
                  <a:pt x="194" y="20"/>
                </a:cubicBezTo>
                <a:cubicBezTo>
                  <a:pt x="194" y="20"/>
                  <a:pt x="194" y="20"/>
                  <a:pt x="194" y="20"/>
                </a:cubicBezTo>
                <a:cubicBezTo>
                  <a:pt x="203" y="23"/>
                  <a:pt x="211" y="25"/>
                  <a:pt x="216" y="25"/>
                </a:cubicBezTo>
                <a:cubicBezTo>
                  <a:pt x="222" y="25"/>
                  <a:pt x="245" y="29"/>
                  <a:pt x="262" y="31"/>
                </a:cubicBezTo>
                <a:cubicBezTo>
                  <a:pt x="263" y="31"/>
                  <a:pt x="263" y="31"/>
                  <a:pt x="263" y="31"/>
                </a:cubicBezTo>
                <a:cubicBezTo>
                  <a:pt x="263" y="31"/>
                  <a:pt x="263" y="31"/>
                  <a:pt x="263" y="31"/>
                </a:cubicBezTo>
                <a:cubicBezTo>
                  <a:pt x="295" y="129"/>
                  <a:pt x="295" y="129"/>
                  <a:pt x="295" y="129"/>
                </a:cubicBezTo>
                <a:cubicBezTo>
                  <a:pt x="294" y="129"/>
                  <a:pt x="294" y="129"/>
                  <a:pt x="294" y="129"/>
                </a:cubicBezTo>
                <a:cubicBezTo>
                  <a:pt x="279" y="143"/>
                  <a:pt x="279" y="143"/>
                  <a:pt x="279" y="143"/>
                </a:cubicBezTo>
                <a:cubicBezTo>
                  <a:pt x="278" y="143"/>
                  <a:pt x="278" y="143"/>
                  <a:pt x="278" y="143"/>
                </a:cubicBezTo>
                <a:cubicBezTo>
                  <a:pt x="241" y="106"/>
                  <a:pt x="241" y="106"/>
                  <a:pt x="241" y="106"/>
                </a:cubicBezTo>
                <a:cubicBezTo>
                  <a:pt x="232" y="96"/>
                  <a:pt x="202" y="64"/>
                  <a:pt x="191" y="61"/>
                </a:cubicBezTo>
                <a:cubicBezTo>
                  <a:pt x="174" y="56"/>
                  <a:pt x="159" y="59"/>
                  <a:pt x="147" y="69"/>
                </a:cubicBezTo>
                <a:cubicBezTo>
                  <a:pt x="142" y="74"/>
                  <a:pt x="139" y="79"/>
                  <a:pt x="136" y="85"/>
                </a:cubicBezTo>
                <a:cubicBezTo>
                  <a:pt x="131" y="94"/>
                  <a:pt x="127" y="102"/>
                  <a:pt x="111" y="103"/>
                </a:cubicBezTo>
                <a:cubicBezTo>
                  <a:pt x="104" y="104"/>
                  <a:pt x="98" y="103"/>
                  <a:pt x="96" y="100"/>
                </a:cubicBezTo>
                <a:cubicBezTo>
                  <a:pt x="94" y="98"/>
                  <a:pt x="94" y="96"/>
                  <a:pt x="95" y="95"/>
                </a:cubicBezTo>
                <a:lnTo>
                  <a:pt x="122" y="30"/>
                </a:lnTo>
                <a:close/>
                <a:moveTo>
                  <a:pt x="52" y="170"/>
                </a:moveTo>
                <a:cubicBezTo>
                  <a:pt x="50" y="175"/>
                  <a:pt x="47" y="180"/>
                  <a:pt x="46" y="186"/>
                </a:cubicBezTo>
                <a:cubicBezTo>
                  <a:pt x="46" y="186"/>
                  <a:pt x="46" y="186"/>
                  <a:pt x="46" y="186"/>
                </a:cubicBezTo>
                <a:cubicBezTo>
                  <a:pt x="45" y="186"/>
                  <a:pt x="45" y="186"/>
                  <a:pt x="45" y="186"/>
                </a:cubicBezTo>
                <a:cubicBezTo>
                  <a:pt x="39" y="183"/>
                  <a:pt x="28" y="176"/>
                  <a:pt x="26" y="171"/>
                </a:cubicBezTo>
                <a:cubicBezTo>
                  <a:pt x="26" y="171"/>
                  <a:pt x="26" y="171"/>
                  <a:pt x="26" y="171"/>
                </a:cubicBezTo>
                <a:cubicBezTo>
                  <a:pt x="25" y="169"/>
                  <a:pt x="28" y="161"/>
                  <a:pt x="31" y="156"/>
                </a:cubicBezTo>
                <a:cubicBezTo>
                  <a:pt x="32" y="155"/>
                  <a:pt x="32" y="155"/>
                  <a:pt x="32" y="155"/>
                </a:cubicBezTo>
                <a:cubicBezTo>
                  <a:pt x="32" y="155"/>
                  <a:pt x="32" y="155"/>
                  <a:pt x="32" y="155"/>
                </a:cubicBezTo>
                <a:cubicBezTo>
                  <a:pt x="52" y="170"/>
                  <a:pt x="52" y="170"/>
                  <a:pt x="52" y="170"/>
                </a:cubicBezTo>
                <a:close/>
                <a:moveTo>
                  <a:pt x="73" y="206"/>
                </a:moveTo>
                <a:cubicBezTo>
                  <a:pt x="73" y="206"/>
                  <a:pt x="73" y="206"/>
                  <a:pt x="73" y="206"/>
                </a:cubicBezTo>
                <a:cubicBezTo>
                  <a:pt x="73" y="206"/>
                  <a:pt x="72" y="206"/>
                  <a:pt x="72" y="206"/>
                </a:cubicBezTo>
                <a:cubicBezTo>
                  <a:pt x="71" y="206"/>
                  <a:pt x="68" y="206"/>
                  <a:pt x="65" y="205"/>
                </a:cubicBezTo>
                <a:cubicBezTo>
                  <a:pt x="60" y="203"/>
                  <a:pt x="57" y="200"/>
                  <a:pt x="57" y="198"/>
                </a:cubicBezTo>
                <a:cubicBezTo>
                  <a:pt x="57" y="197"/>
                  <a:pt x="57" y="196"/>
                  <a:pt x="57" y="195"/>
                </a:cubicBezTo>
                <a:cubicBezTo>
                  <a:pt x="57" y="195"/>
                  <a:pt x="57" y="194"/>
                  <a:pt x="57" y="194"/>
                </a:cubicBezTo>
                <a:cubicBezTo>
                  <a:pt x="58" y="188"/>
                  <a:pt x="62" y="179"/>
                  <a:pt x="65" y="173"/>
                </a:cubicBezTo>
                <a:cubicBezTo>
                  <a:pt x="65" y="173"/>
                  <a:pt x="65" y="173"/>
                  <a:pt x="65" y="173"/>
                </a:cubicBezTo>
                <a:cubicBezTo>
                  <a:pt x="66" y="173"/>
                  <a:pt x="67" y="172"/>
                  <a:pt x="67" y="172"/>
                </a:cubicBezTo>
                <a:cubicBezTo>
                  <a:pt x="67" y="171"/>
                  <a:pt x="68" y="170"/>
                  <a:pt x="68" y="169"/>
                </a:cubicBezTo>
                <a:cubicBezTo>
                  <a:pt x="68" y="169"/>
                  <a:pt x="68" y="169"/>
                  <a:pt x="68" y="169"/>
                </a:cubicBezTo>
                <a:cubicBezTo>
                  <a:pt x="70" y="166"/>
                  <a:pt x="71" y="165"/>
                  <a:pt x="72" y="164"/>
                </a:cubicBezTo>
                <a:cubicBezTo>
                  <a:pt x="76" y="163"/>
                  <a:pt x="84" y="169"/>
                  <a:pt x="85" y="171"/>
                </a:cubicBezTo>
                <a:cubicBezTo>
                  <a:pt x="85" y="172"/>
                  <a:pt x="85" y="172"/>
                  <a:pt x="85" y="172"/>
                </a:cubicBezTo>
                <a:cubicBezTo>
                  <a:pt x="86" y="172"/>
                  <a:pt x="86" y="173"/>
                  <a:pt x="85" y="175"/>
                </a:cubicBezTo>
                <a:cubicBezTo>
                  <a:pt x="85" y="175"/>
                  <a:pt x="85" y="175"/>
                  <a:pt x="85" y="175"/>
                </a:cubicBezTo>
                <a:lnTo>
                  <a:pt x="73" y="206"/>
                </a:lnTo>
                <a:close/>
                <a:moveTo>
                  <a:pt x="110" y="197"/>
                </a:moveTo>
                <a:cubicBezTo>
                  <a:pt x="110" y="197"/>
                  <a:pt x="110" y="197"/>
                  <a:pt x="110" y="197"/>
                </a:cubicBezTo>
                <a:cubicBezTo>
                  <a:pt x="102" y="221"/>
                  <a:pt x="102" y="221"/>
                  <a:pt x="102" y="221"/>
                </a:cubicBezTo>
                <a:cubicBezTo>
                  <a:pt x="102" y="221"/>
                  <a:pt x="102" y="221"/>
                  <a:pt x="102" y="221"/>
                </a:cubicBezTo>
                <a:cubicBezTo>
                  <a:pt x="99" y="221"/>
                  <a:pt x="94" y="220"/>
                  <a:pt x="90" y="217"/>
                </a:cubicBezTo>
                <a:cubicBezTo>
                  <a:pt x="87" y="215"/>
                  <a:pt x="86" y="214"/>
                  <a:pt x="85" y="212"/>
                </a:cubicBezTo>
                <a:cubicBezTo>
                  <a:pt x="85" y="212"/>
                  <a:pt x="85" y="212"/>
                  <a:pt x="85" y="212"/>
                </a:cubicBezTo>
                <a:cubicBezTo>
                  <a:pt x="97" y="181"/>
                  <a:pt x="97" y="181"/>
                  <a:pt x="97" y="181"/>
                </a:cubicBezTo>
                <a:cubicBezTo>
                  <a:pt x="97" y="181"/>
                  <a:pt x="97" y="181"/>
                  <a:pt x="97" y="181"/>
                </a:cubicBezTo>
                <a:cubicBezTo>
                  <a:pt x="103" y="182"/>
                  <a:pt x="109" y="185"/>
                  <a:pt x="110" y="187"/>
                </a:cubicBezTo>
                <a:cubicBezTo>
                  <a:pt x="110" y="187"/>
                  <a:pt x="110" y="187"/>
                  <a:pt x="110" y="187"/>
                </a:cubicBezTo>
                <a:cubicBezTo>
                  <a:pt x="110" y="188"/>
                  <a:pt x="111" y="191"/>
                  <a:pt x="110" y="197"/>
                </a:cubicBezTo>
                <a:close/>
                <a:moveTo>
                  <a:pt x="138" y="218"/>
                </a:moveTo>
                <a:cubicBezTo>
                  <a:pt x="138" y="218"/>
                  <a:pt x="138" y="218"/>
                  <a:pt x="138" y="218"/>
                </a:cubicBezTo>
                <a:cubicBezTo>
                  <a:pt x="138" y="218"/>
                  <a:pt x="138" y="218"/>
                  <a:pt x="138" y="218"/>
                </a:cubicBezTo>
                <a:cubicBezTo>
                  <a:pt x="138" y="219"/>
                  <a:pt x="137" y="219"/>
                  <a:pt x="137" y="219"/>
                </a:cubicBezTo>
                <a:cubicBezTo>
                  <a:pt x="136" y="221"/>
                  <a:pt x="136" y="223"/>
                  <a:pt x="136" y="225"/>
                </a:cubicBezTo>
                <a:cubicBezTo>
                  <a:pt x="136" y="225"/>
                  <a:pt x="136" y="225"/>
                  <a:pt x="136" y="225"/>
                </a:cubicBezTo>
                <a:cubicBezTo>
                  <a:pt x="136" y="225"/>
                  <a:pt x="136" y="225"/>
                  <a:pt x="136" y="225"/>
                </a:cubicBezTo>
                <a:cubicBezTo>
                  <a:pt x="135" y="227"/>
                  <a:pt x="134" y="229"/>
                  <a:pt x="132" y="230"/>
                </a:cubicBezTo>
                <a:cubicBezTo>
                  <a:pt x="131" y="231"/>
                  <a:pt x="130" y="231"/>
                  <a:pt x="128" y="231"/>
                </a:cubicBezTo>
                <a:cubicBezTo>
                  <a:pt x="124" y="231"/>
                  <a:pt x="118" y="228"/>
                  <a:pt x="115" y="225"/>
                </a:cubicBezTo>
                <a:cubicBezTo>
                  <a:pt x="115" y="225"/>
                  <a:pt x="115" y="225"/>
                  <a:pt x="115" y="225"/>
                </a:cubicBezTo>
                <a:cubicBezTo>
                  <a:pt x="115" y="225"/>
                  <a:pt x="115" y="225"/>
                  <a:pt x="115" y="225"/>
                </a:cubicBezTo>
                <a:cubicBezTo>
                  <a:pt x="122" y="201"/>
                  <a:pt x="122" y="201"/>
                  <a:pt x="122" y="201"/>
                </a:cubicBezTo>
                <a:cubicBezTo>
                  <a:pt x="122" y="201"/>
                  <a:pt x="122" y="201"/>
                  <a:pt x="122" y="201"/>
                </a:cubicBezTo>
                <a:cubicBezTo>
                  <a:pt x="124" y="200"/>
                  <a:pt x="127" y="199"/>
                  <a:pt x="129" y="200"/>
                </a:cubicBezTo>
                <a:cubicBezTo>
                  <a:pt x="132" y="200"/>
                  <a:pt x="137" y="201"/>
                  <a:pt x="138" y="205"/>
                </a:cubicBezTo>
                <a:cubicBezTo>
                  <a:pt x="139" y="208"/>
                  <a:pt x="139" y="213"/>
                  <a:pt x="138" y="218"/>
                </a:cubicBezTo>
                <a:close/>
                <a:moveTo>
                  <a:pt x="131" y="187"/>
                </a:moveTo>
                <a:cubicBezTo>
                  <a:pt x="129" y="187"/>
                  <a:pt x="126" y="187"/>
                  <a:pt x="124" y="187"/>
                </a:cubicBezTo>
                <a:cubicBezTo>
                  <a:pt x="123" y="187"/>
                  <a:pt x="123" y="187"/>
                  <a:pt x="123" y="187"/>
                </a:cubicBezTo>
                <a:cubicBezTo>
                  <a:pt x="123" y="187"/>
                  <a:pt x="123" y="187"/>
                  <a:pt x="123" y="187"/>
                </a:cubicBezTo>
                <a:cubicBezTo>
                  <a:pt x="123" y="185"/>
                  <a:pt x="123" y="184"/>
                  <a:pt x="123" y="184"/>
                </a:cubicBezTo>
                <a:cubicBezTo>
                  <a:pt x="121" y="175"/>
                  <a:pt x="109" y="169"/>
                  <a:pt x="98" y="168"/>
                </a:cubicBezTo>
                <a:cubicBezTo>
                  <a:pt x="98" y="168"/>
                  <a:pt x="98" y="168"/>
                  <a:pt x="98" y="168"/>
                </a:cubicBezTo>
                <a:cubicBezTo>
                  <a:pt x="98" y="168"/>
                  <a:pt x="98" y="168"/>
                  <a:pt x="98" y="168"/>
                </a:cubicBezTo>
                <a:cubicBezTo>
                  <a:pt x="98" y="168"/>
                  <a:pt x="98" y="168"/>
                  <a:pt x="98" y="167"/>
                </a:cubicBezTo>
                <a:cubicBezTo>
                  <a:pt x="96" y="162"/>
                  <a:pt x="90" y="156"/>
                  <a:pt x="84" y="154"/>
                </a:cubicBezTo>
                <a:cubicBezTo>
                  <a:pt x="78" y="151"/>
                  <a:pt x="73" y="150"/>
                  <a:pt x="68" y="152"/>
                </a:cubicBezTo>
                <a:cubicBezTo>
                  <a:pt x="65" y="153"/>
                  <a:pt x="63" y="155"/>
                  <a:pt x="60" y="158"/>
                </a:cubicBezTo>
                <a:cubicBezTo>
                  <a:pt x="60" y="159"/>
                  <a:pt x="60" y="159"/>
                  <a:pt x="60" y="159"/>
                </a:cubicBezTo>
                <a:cubicBezTo>
                  <a:pt x="59" y="158"/>
                  <a:pt x="59" y="158"/>
                  <a:pt x="59" y="158"/>
                </a:cubicBezTo>
                <a:cubicBezTo>
                  <a:pt x="15" y="128"/>
                  <a:pt x="15" y="128"/>
                  <a:pt x="15" y="128"/>
                </a:cubicBezTo>
                <a:cubicBezTo>
                  <a:pt x="15" y="128"/>
                  <a:pt x="15" y="128"/>
                  <a:pt x="15" y="128"/>
                </a:cubicBezTo>
                <a:cubicBezTo>
                  <a:pt x="50" y="32"/>
                  <a:pt x="50" y="32"/>
                  <a:pt x="50" y="32"/>
                </a:cubicBezTo>
                <a:cubicBezTo>
                  <a:pt x="107" y="32"/>
                  <a:pt x="107" y="32"/>
                  <a:pt x="107" y="32"/>
                </a:cubicBezTo>
                <a:cubicBezTo>
                  <a:pt x="107" y="32"/>
                  <a:pt x="107" y="32"/>
                  <a:pt x="107" y="32"/>
                </a:cubicBezTo>
                <a:cubicBezTo>
                  <a:pt x="82" y="90"/>
                  <a:pt x="82" y="90"/>
                  <a:pt x="82" y="90"/>
                </a:cubicBezTo>
                <a:cubicBezTo>
                  <a:pt x="82" y="90"/>
                  <a:pt x="82" y="91"/>
                  <a:pt x="82" y="91"/>
                </a:cubicBezTo>
                <a:cubicBezTo>
                  <a:pt x="82" y="92"/>
                  <a:pt x="79" y="101"/>
                  <a:pt x="86" y="108"/>
                </a:cubicBezTo>
                <a:cubicBezTo>
                  <a:pt x="91" y="115"/>
                  <a:pt x="100" y="117"/>
                  <a:pt x="113" y="116"/>
                </a:cubicBezTo>
                <a:cubicBezTo>
                  <a:pt x="135" y="114"/>
                  <a:pt x="142" y="101"/>
                  <a:pt x="148" y="91"/>
                </a:cubicBezTo>
                <a:cubicBezTo>
                  <a:pt x="150" y="86"/>
                  <a:pt x="152" y="82"/>
                  <a:pt x="155" y="79"/>
                </a:cubicBezTo>
                <a:cubicBezTo>
                  <a:pt x="164" y="72"/>
                  <a:pt x="174" y="70"/>
                  <a:pt x="187" y="74"/>
                </a:cubicBezTo>
                <a:cubicBezTo>
                  <a:pt x="193" y="75"/>
                  <a:pt x="214" y="96"/>
                  <a:pt x="231" y="115"/>
                </a:cubicBezTo>
                <a:cubicBezTo>
                  <a:pt x="231" y="115"/>
                  <a:pt x="231" y="115"/>
                  <a:pt x="231" y="115"/>
                </a:cubicBezTo>
                <a:cubicBezTo>
                  <a:pt x="272" y="155"/>
                  <a:pt x="272" y="155"/>
                  <a:pt x="272" y="155"/>
                </a:cubicBezTo>
                <a:cubicBezTo>
                  <a:pt x="272" y="155"/>
                  <a:pt x="272" y="155"/>
                  <a:pt x="272" y="155"/>
                </a:cubicBezTo>
                <a:cubicBezTo>
                  <a:pt x="271" y="159"/>
                  <a:pt x="268" y="164"/>
                  <a:pt x="264" y="167"/>
                </a:cubicBezTo>
                <a:cubicBezTo>
                  <a:pt x="261" y="170"/>
                  <a:pt x="257" y="172"/>
                  <a:pt x="254" y="172"/>
                </a:cubicBezTo>
                <a:cubicBezTo>
                  <a:pt x="254" y="172"/>
                  <a:pt x="254" y="172"/>
                  <a:pt x="254" y="172"/>
                </a:cubicBezTo>
                <a:cubicBezTo>
                  <a:pt x="253" y="172"/>
                  <a:pt x="253" y="172"/>
                  <a:pt x="253" y="172"/>
                </a:cubicBezTo>
                <a:cubicBezTo>
                  <a:pt x="220" y="145"/>
                  <a:pt x="220" y="145"/>
                  <a:pt x="220" y="145"/>
                </a:cubicBezTo>
                <a:cubicBezTo>
                  <a:pt x="217" y="142"/>
                  <a:pt x="212" y="135"/>
                  <a:pt x="212" y="132"/>
                </a:cubicBezTo>
                <a:cubicBezTo>
                  <a:pt x="212" y="128"/>
                  <a:pt x="209" y="126"/>
                  <a:pt x="205" y="126"/>
                </a:cubicBezTo>
                <a:cubicBezTo>
                  <a:pt x="205" y="126"/>
                  <a:pt x="205" y="126"/>
                  <a:pt x="205" y="126"/>
                </a:cubicBezTo>
                <a:cubicBezTo>
                  <a:pt x="201" y="126"/>
                  <a:pt x="199" y="129"/>
                  <a:pt x="199" y="133"/>
                </a:cubicBezTo>
                <a:cubicBezTo>
                  <a:pt x="200" y="142"/>
                  <a:pt x="209" y="152"/>
                  <a:pt x="211" y="154"/>
                </a:cubicBezTo>
                <a:cubicBezTo>
                  <a:pt x="211" y="155"/>
                  <a:pt x="211" y="155"/>
                  <a:pt x="212" y="155"/>
                </a:cubicBezTo>
                <a:cubicBezTo>
                  <a:pt x="245" y="182"/>
                  <a:pt x="245" y="182"/>
                  <a:pt x="245" y="182"/>
                </a:cubicBezTo>
                <a:cubicBezTo>
                  <a:pt x="245" y="182"/>
                  <a:pt x="245" y="183"/>
                  <a:pt x="246" y="183"/>
                </a:cubicBezTo>
                <a:cubicBezTo>
                  <a:pt x="246" y="183"/>
                  <a:pt x="246" y="183"/>
                  <a:pt x="246" y="183"/>
                </a:cubicBezTo>
                <a:cubicBezTo>
                  <a:pt x="246" y="183"/>
                  <a:pt x="246" y="183"/>
                  <a:pt x="246" y="183"/>
                </a:cubicBezTo>
                <a:cubicBezTo>
                  <a:pt x="245" y="186"/>
                  <a:pt x="243" y="189"/>
                  <a:pt x="240" y="192"/>
                </a:cubicBezTo>
                <a:cubicBezTo>
                  <a:pt x="236" y="195"/>
                  <a:pt x="232" y="197"/>
                  <a:pt x="228" y="197"/>
                </a:cubicBezTo>
                <a:cubicBezTo>
                  <a:pt x="228" y="197"/>
                  <a:pt x="228" y="197"/>
                  <a:pt x="228" y="197"/>
                </a:cubicBezTo>
                <a:cubicBezTo>
                  <a:pt x="228" y="197"/>
                  <a:pt x="228" y="197"/>
                  <a:pt x="228" y="197"/>
                </a:cubicBezTo>
                <a:cubicBezTo>
                  <a:pt x="193" y="168"/>
                  <a:pt x="193" y="168"/>
                  <a:pt x="193" y="168"/>
                </a:cubicBezTo>
                <a:cubicBezTo>
                  <a:pt x="192" y="167"/>
                  <a:pt x="190" y="167"/>
                  <a:pt x="188" y="167"/>
                </a:cubicBezTo>
                <a:cubicBezTo>
                  <a:pt x="186" y="167"/>
                  <a:pt x="185" y="168"/>
                  <a:pt x="184" y="169"/>
                </a:cubicBezTo>
                <a:cubicBezTo>
                  <a:pt x="183" y="171"/>
                  <a:pt x="182" y="172"/>
                  <a:pt x="182" y="174"/>
                </a:cubicBezTo>
                <a:cubicBezTo>
                  <a:pt x="182" y="176"/>
                  <a:pt x="183" y="177"/>
                  <a:pt x="185" y="178"/>
                </a:cubicBezTo>
                <a:cubicBezTo>
                  <a:pt x="219" y="206"/>
                  <a:pt x="219" y="206"/>
                  <a:pt x="219" y="206"/>
                </a:cubicBezTo>
                <a:cubicBezTo>
                  <a:pt x="219" y="206"/>
                  <a:pt x="219" y="206"/>
                  <a:pt x="219" y="206"/>
                </a:cubicBezTo>
                <a:cubicBezTo>
                  <a:pt x="218" y="210"/>
                  <a:pt x="216" y="213"/>
                  <a:pt x="213" y="215"/>
                </a:cubicBezTo>
                <a:cubicBezTo>
                  <a:pt x="211" y="218"/>
                  <a:pt x="207" y="219"/>
                  <a:pt x="204" y="219"/>
                </a:cubicBezTo>
                <a:cubicBezTo>
                  <a:pt x="204" y="219"/>
                  <a:pt x="204" y="219"/>
                  <a:pt x="204" y="219"/>
                </a:cubicBezTo>
                <a:cubicBezTo>
                  <a:pt x="204" y="219"/>
                  <a:pt x="204" y="219"/>
                  <a:pt x="204" y="219"/>
                </a:cubicBezTo>
                <a:cubicBezTo>
                  <a:pt x="171" y="194"/>
                  <a:pt x="171" y="194"/>
                  <a:pt x="171" y="194"/>
                </a:cubicBezTo>
                <a:cubicBezTo>
                  <a:pt x="170" y="193"/>
                  <a:pt x="168" y="193"/>
                  <a:pt x="166" y="193"/>
                </a:cubicBezTo>
                <a:cubicBezTo>
                  <a:pt x="165" y="193"/>
                  <a:pt x="163" y="194"/>
                  <a:pt x="162" y="196"/>
                </a:cubicBezTo>
                <a:cubicBezTo>
                  <a:pt x="161" y="197"/>
                  <a:pt x="161" y="199"/>
                  <a:pt x="161" y="201"/>
                </a:cubicBezTo>
                <a:cubicBezTo>
                  <a:pt x="161" y="202"/>
                  <a:pt x="162" y="204"/>
                  <a:pt x="163" y="205"/>
                </a:cubicBezTo>
                <a:cubicBezTo>
                  <a:pt x="188" y="224"/>
                  <a:pt x="188" y="224"/>
                  <a:pt x="188" y="224"/>
                </a:cubicBezTo>
                <a:cubicBezTo>
                  <a:pt x="188" y="224"/>
                  <a:pt x="188" y="224"/>
                  <a:pt x="188" y="224"/>
                </a:cubicBezTo>
                <a:cubicBezTo>
                  <a:pt x="187" y="224"/>
                  <a:pt x="186" y="225"/>
                  <a:pt x="185" y="225"/>
                </a:cubicBezTo>
                <a:cubicBezTo>
                  <a:pt x="182" y="225"/>
                  <a:pt x="179" y="226"/>
                  <a:pt x="176" y="226"/>
                </a:cubicBezTo>
                <a:cubicBezTo>
                  <a:pt x="168" y="226"/>
                  <a:pt x="158" y="223"/>
                  <a:pt x="151" y="220"/>
                </a:cubicBezTo>
                <a:cubicBezTo>
                  <a:pt x="151" y="220"/>
                  <a:pt x="151" y="220"/>
                  <a:pt x="151" y="220"/>
                </a:cubicBezTo>
                <a:cubicBezTo>
                  <a:pt x="151" y="220"/>
                  <a:pt x="151" y="220"/>
                  <a:pt x="151" y="220"/>
                </a:cubicBezTo>
                <a:cubicBezTo>
                  <a:pt x="153" y="212"/>
                  <a:pt x="152" y="205"/>
                  <a:pt x="151" y="201"/>
                </a:cubicBezTo>
                <a:cubicBezTo>
                  <a:pt x="149" y="193"/>
                  <a:pt x="141" y="188"/>
                  <a:pt x="131" y="18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latin typeface="+mn-lt"/>
            </a:endParaRPr>
          </a:p>
        </p:txBody>
      </p:sp>
      <p:grpSp>
        <p:nvGrpSpPr>
          <p:cNvPr id="32" name="Group 31">
            <a:extLst>
              <a:ext uri="{FF2B5EF4-FFF2-40B4-BE49-F238E27FC236}">
                <a16:creationId xmlns:a16="http://schemas.microsoft.com/office/drawing/2014/main" id="{DE8D8CA6-2132-3B4A-BC60-9F91E4B1458B}"/>
              </a:ext>
            </a:extLst>
          </p:cNvPr>
          <p:cNvGrpSpPr/>
          <p:nvPr userDrawn="1"/>
        </p:nvGrpSpPr>
        <p:grpSpPr>
          <a:xfrm>
            <a:off x="380999" y="1577830"/>
            <a:ext cx="11429980" cy="4734070"/>
            <a:chOff x="380999" y="1577845"/>
            <a:chExt cx="11520823" cy="5122866"/>
          </a:xfrm>
          <a:noFill/>
        </p:grpSpPr>
        <p:sp>
          <p:nvSpPr>
            <p:cNvPr id="3" name="Rectangle 2">
              <a:extLst>
                <a:ext uri="{FF2B5EF4-FFF2-40B4-BE49-F238E27FC236}">
                  <a16:creationId xmlns:a16="http://schemas.microsoft.com/office/drawing/2014/main" id="{6AE293C8-14C3-874B-8890-DD874D9F5187}"/>
                </a:ext>
              </a:extLst>
            </p:cNvPr>
            <p:cNvSpPr/>
            <p:nvPr userDrawn="1"/>
          </p:nvSpPr>
          <p:spPr>
            <a:xfrm>
              <a:off x="380999"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11" name="Rectangle 10">
              <a:extLst>
                <a:ext uri="{FF2B5EF4-FFF2-40B4-BE49-F238E27FC236}">
                  <a16:creationId xmlns:a16="http://schemas.microsoft.com/office/drawing/2014/main" id="{5956D8B7-72A3-4147-AD60-AFE0126E0C59}"/>
                </a:ext>
              </a:extLst>
            </p:cNvPr>
            <p:cNvSpPr/>
            <p:nvPr userDrawn="1"/>
          </p:nvSpPr>
          <p:spPr>
            <a:xfrm>
              <a:off x="166171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12" name="Rectangle 11">
              <a:extLst>
                <a:ext uri="{FF2B5EF4-FFF2-40B4-BE49-F238E27FC236}">
                  <a16:creationId xmlns:a16="http://schemas.microsoft.com/office/drawing/2014/main" id="{088FFDCF-08AC-A745-A14B-1FB83D20EF87}"/>
                </a:ext>
              </a:extLst>
            </p:cNvPr>
            <p:cNvSpPr/>
            <p:nvPr userDrawn="1"/>
          </p:nvSpPr>
          <p:spPr>
            <a:xfrm>
              <a:off x="2942432"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13" name="Rectangle 12">
              <a:extLst>
                <a:ext uri="{FF2B5EF4-FFF2-40B4-BE49-F238E27FC236}">
                  <a16:creationId xmlns:a16="http://schemas.microsoft.com/office/drawing/2014/main" id="{02B6DE6F-DAF8-E246-AB81-6B639342348F}"/>
                </a:ext>
              </a:extLst>
            </p:cNvPr>
            <p:cNvSpPr/>
            <p:nvPr userDrawn="1"/>
          </p:nvSpPr>
          <p:spPr>
            <a:xfrm>
              <a:off x="4223148"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14" name="Rectangle 13">
              <a:extLst>
                <a:ext uri="{FF2B5EF4-FFF2-40B4-BE49-F238E27FC236}">
                  <a16:creationId xmlns:a16="http://schemas.microsoft.com/office/drawing/2014/main" id="{23841CF2-263C-B04E-9960-36397C49999B}"/>
                </a:ext>
              </a:extLst>
            </p:cNvPr>
            <p:cNvSpPr/>
            <p:nvPr userDrawn="1"/>
          </p:nvSpPr>
          <p:spPr>
            <a:xfrm>
              <a:off x="550386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2" name="Rectangle 21">
              <a:extLst>
                <a:ext uri="{FF2B5EF4-FFF2-40B4-BE49-F238E27FC236}">
                  <a16:creationId xmlns:a16="http://schemas.microsoft.com/office/drawing/2014/main" id="{82987178-6410-AF4D-A95C-0F3F1BDEE23D}"/>
                </a:ext>
              </a:extLst>
            </p:cNvPr>
            <p:cNvSpPr/>
            <p:nvPr userDrawn="1"/>
          </p:nvSpPr>
          <p:spPr>
            <a:xfrm>
              <a:off x="380999"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3" name="Rectangle 22">
              <a:extLst>
                <a:ext uri="{FF2B5EF4-FFF2-40B4-BE49-F238E27FC236}">
                  <a16:creationId xmlns:a16="http://schemas.microsoft.com/office/drawing/2014/main" id="{2970435B-0CE9-444F-B4A6-D7E0FE1E8098}"/>
                </a:ext>
              </a:extLst>
            </p:cNvPr>
            <p:cNvSpPr/>
            <p:nvPr userDrawn="1"/>
          </p:nvSpPr>
          <p:spPr>
            <a:xfrm>
              <a:off x="166171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4" name="Rectangle 23">
              <a:extLst>
                <a:ext uri="{FF2B5EF4-FFF2-40B4-BE49-F238E27FC236}">
                  <a16:creationId xmlns:a16="http://schemas.microsoft.com/office/drawing/2014/main" id="{D637EA29-2A06-9242-B2F2-EA7F43329956}"/>
                </a:ext>
              </a:extLst>
            </p:cNvPr>
            <p:cNvSpPr/>
            <p:nvPr userDrawn="1"/>
          </p:nvSpPr>
          <p:spPr>
            <a:xfrm>
              <a:off x="2942432"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5" name="Rectangle 24">
              <a:extLst>
                <a:ext uri="{FF2B5EF4-FFF2-40B4-BE49-F238E27FC236}">
                  <a16:creationId xmlns:a16="http://schemas.microsoft.com/office/drawing/2014/main" id="{EA48AEFC-712D-D044-81E5-6C1E41110759}"/>
                </a:ext>
              </a:extLst>
            </p:cNvPr>
            <p:cNvSpPr/>
            <p:nvPr userDrawn="1"/>
          </p:nvSpPr>
          <p:spPr>
            <a:xfrm>
              <a:off x="4223148"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6" name="Rectangle 25">
              <a:extLst>
                <a:ext uri="{FF2B5EF4-FFF2-40B4-BE49-F238E27FC236}">
                  <a16:creationId xmlns:a16="http://schemas.microsoft.com/office/drawing/2014/main" id="{A7CBE003-D5E8-864C-98FA-9796248CE2AC}"/>
                </a:ext>
              </a:extLst>
            </p:cNvPr>
            <p:cNvSpPr/>
            <p:nvPr userDrawn="1"/>
          </p:nvSpPr>
          <p:spPr>
            <a:xfrm>
              <a:off x="550386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7" name="Rectangle 26">
              <a:extLst>
                <a:ext uri="{FF2B5EF4-FFF2-40B4-BE49-F238E27FC236}">
                  <a16:creationId xmlns:a16="http://schemas.microsoft.com/office/drawing/2014/main" id="{BADE82A5-95E4-6C4B-B11D-D53B6705F30D}"/>
                </a:ext>
              </a:extLst>
            </p:cNvPr>
            <p:cNvSpPr/>
            <p:nvPr userDrawn="1"/>
          </p:nvSpPr>
          <p:spPr>
            <a:xfrm>
              <a:off x="380999"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8" name="Rectangle 27">
              <a:extLst>
                <a:ext uri="{FF2B5EF4-FFF2-40B4-BE49-F238E27FC236}">
                  <a16:creationId xmlns:a16="http://schemas.microsoft.com/office/drawing/2014/main" id="{6D3153DA-7E96-5A48-85FB-7AA1D84749D2}"/>
                </a:ext>
              </a:extLst>
            </p:cNvPr>
            <p:cNvSpPr/>
            <p:nvPr userDrawn="1"/>
          </p:nvSpPr>
          <p:spPr>
            <a:xfrm>
              <a:off x="166171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9" name="Rectangle 28">
              <a:extLst>
                <a:ext uri="{FF2B5EF4-FFF2-40B4-BE49-F238E27FC236}">
                  <a16:creationId xmlns:a16="http://schemas.microsoft.com/office/drawing/2014/main" id="{784E1B72-B1CA-DE40-964D-0211741FA050}"/>
                </a:ext>
              </a:extLst>
            </p:cNvPr>
            <p:cNvSpPr/>
            <p:nvPr userDrawn="1"/>
          </p:nvSpPr>
          <p:spPr>
            <a:xfrm>
              <a:off x="2942432"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30" name="Rectangle 29">
              <a:extLst>
                <a:ext uri="{FF2B5EF4-FFF2-40B4-BE49-F238E27FC236}">
                  <a16:creationId xmlns:a16="http://schemas.microsoft.com/office/drawing/2014/main" id="{0EDEA1F2-0336-5941-9F8D-A8F560A28115}"/>
                </a:ext>
              </a:extLst>
            </p:cNvPr>
            <p:cNvSpPr/>
            <p:nvPr userDrawn="1"/>
          </p:nvSpPr>
          <p:spPr>
            <a:xfrm>
              <a:off x="4223148"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31" name="Rectangle 30">
              <a:extLst>
                <a:ext uri="{FF2B5EF4-FFF2-40B4-BE49-F238E27FC236}">
                  <a16:creationId xmlns:a16="http://schemas.microsoft.com/office/drawing/2014/main" id="{C57AB087-9AA7-2D4E-A82A-605B50372D51}"/>
                </a:ext>
              </a:extLst>
            </p:cNvPr>
            <p:cNvSpPr/>
            <p:nvPr userDrawn="1"/>
          </p:nvSpPr>
          <p:spPr>
            <a:xfrm>
              <a:off x="550386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2" name="Rectangle 41">
              <a:extLst>
                <a:ext uri="{FF2B5EF4-FFF2-40B4-BE49-F238E27FC236}">
                  <a16:creationId xmlns:a16="http://schemas.microsoft.com/office/drawing/2014/main" id="{0F447629-D1B9-0546-851F-E0D5ED605B7A}"/>
                </a:ext>
              </a:extLst>
            </p:cNvPr>
            <p:cNvSpPr/>
            <p:nvPr userDrawn="1"/>
          </p:nvSpPr>
          <p:spPr>
            <a:xfrm>
              <a:off x="6784581"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3" name="Rectangle 42">
              <a:extLst>
                <a:ext uri="{FF2B5EF4-FFF2-40B4-BE49-F238E27FC236}">
                  <a16:creationId xmlns:a16="http://schemas.microsoft.com/office/drawing/2014/main" id="{FE9B1291-33A4-EE48-806C-B5D7A1613345}"/>
                </a:ext>
              </a:extLst>
            </p:cNvPr>
            <p:cNvSpPr/>
            <p:nvPr userDrawn="1"/>
          </p:nvSpPr>
          <p:spPr>
            <a:xfrm>
              <a:off x="6784581"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4" name="Rectangle 43">
              <a:extLst>
                <a:ext uri="{FF2B5EF4-FFF2-40B4-BE49-F238E27FC236}">
                  <a16:creationId xmlns:a16="http://schemas.microsoft.com/office/drawing/2014/main" id="{69CEBC75-F9B2-DF40-8FAB-B56A760AED4B}"/>
                </a:ext>
              </a:extLst>
            </p:cNvPr>
            <p:cNvSpPr/>
            <p:nvPr userDrawn="1"/>
          </p:nvSpPr>
          <p:spPr>
            <a:xfrm>
              <a:off x="6784581"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5" name="Rectangle 44">
              <a:extLst>
                <a:ext uri="{FF2B5EF4-FFF2-40B4-BE49-F238E27FC236}">
                  <a16:creationId xmlns:a16="http://schemas.microsoft.com/office/drawing/2014/main" id="{EE5FF759-951A-054F-9F4A-482FE7225052}"/>
                </a:ext>
              </a:extLst>
            </p:cNvPr>
            <p:cNvSpPr/>
            <p:nvPr userDrawn="1"/>
          </p:nvSpPr>
          <p:spPr>
            <a:xfrm>
              <a:off x="8065298"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6" name="Rectangle 45">
              <a:extLst>
                <a:ext uri="{FF2B5EF4-FFF2-40B4-BE49-F238E27FC236}">
                  <a16:creationId xmlns:a16="http://schemas.microsoft.com/office/drawing/2014/main" id="{90EB0590-F226-6748-B645-71C913F9B674}"/>
                </a:ext>
              </a:extLst>
            </p:cNvPr>
            <p:cNvSpPr/>
            <p:nvPr userDrawn="1"/>
          </p:nvSpPr>
          <p:spPr>
            <a:xfrm>
              <a:off x="8065298"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7" name="Rectangle 46">
              <a:extLst>
                <a:ext uri="{FF2B5EF4-FFF2-40B4-BE49-F238E27FC236}">
                  <a16:creationId xmlns:a16="http://schemas.microsoft.com/office/drawing/2014/main" id="{5D31B860-B762-A94B-B4E7-355AC4826289}"/>
                </a:ext>
              </a:extLst>
            </p:cNvPr>
            <p:cNvSpPr/>
            <p:nvPr userDrawn="1"/>
          </p:nvSpPr>
          <p:spPr>
            <a:xfrm>
              <a:off x="8065298"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8" name="Rectangle 47">
              <a:extLst>
                <a:ext uri="{FF2B5EF4-FFF2-40B4-BE49-F238E27FC236}">
                  <a16:creationId xmlns:a16="http://schemas.microsoft.com/office/drawing/2014/main" id="{982F9D60-F80B-2F4A-9903-3996F96A22C1}"/>
                </a:ext>
              </a:extLst>
            </p:cNvPr>
            <p:cNvSpPr/>
            <p:nvPr userDrawn="1"/>
          </p:nvSpPr>
          <p:spPr>
            <a:xfrm>
              <a:off x="380999" y="5419994"/>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9" name="Rectangle 48">
              <a:extLst>
                <a:ext uri="{FF2B5EF4-FFF2-40B4-BE49-F238E27FC236}">
                  <a16:creationId xmlns:a16="http://schemas.microsoft.com/office/drawing/2014/main" id="{69C6B9A7-FBBB-F541-A935-BD7AF34D2A23}"/>
                </a:ext>
              </a:extLst>
            </p:cNvPr>
            <p:cNvSpPr/>
            <p:nvPr userDrawn="1"/>
          </p:nvSpPr>
          <p:spPr>
            <a:xfrm>
              <a:off x="166171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0" name="Rectangle 49">
              <a:extLst>
                <a:ext uri="{FF2B5EF4-FFF2-40B4-BE49-F238E27FC236}">
                  <a16:creationId xmlns:a16="http://schemas.microsoft.com/office/drawing/2014/main" id="{D53EEC05-B7DA-1540-9D32-177152835D78}"/>
                </a:ext>
              </a:extLst>
            </p:cNvPr>
            <p:cNvSpPr/>
            <p:nvPr userDrawn="1"/>
          </p:nvSpPr>
          <p:spPr>
            <a:xfrm>
              <a:off x="2942432"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1" name="Rectangle 50">
              <a:extLst>
                <a:ext uri="{FF2B5EF4-FFF2-40B4-BE49-F238E27FC236}">
                  <a16:creationId xmlns:a16="http://schemas.microsoft.com/office/drawing/2014/main" id="{4FF87792-0038-E245-A756-AFA193BEC33C}"/>
                </a:ext>
              </a:extLst>
            </p:cNvPr>
            <p:cNvSpPr/>
            <p:nvPr userDrawn="1"/>
          </p:nvSpPr>
          <p:spPr>
            <a:xfrm>
              <a:off x="4223148"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2" name="Rectangle 51">
              <a:extLst>
                <a:ext uri="{FF2B5EF4-FFF2-40B4-BE49-F238E27FC236}">
                  <a16:creationId xmlns:a16="http://schemas.microsoft.com/office/drawing/2014/main" id="{563EA47D-7036-6149-BFDD-AE64B4F0440E}"/>
                </a:ext>
              </a:extLst>
            </p:cNvPr>
            <p:cNvSpPr/>
            <p:nvPr userDrawn="1"/>
          </p:nvSpPr>
          <p:spPr>
            <a:xfrm>
              <a:off x="550386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3" name="Rectangle 52">
              <a:extLst>
                <a:ext uri="{FF2B5EF4-FFF2-40B4-BE49-F238E27FC236}">
                  <a16:creationId xmlns:a16="http://schemas.microsoft.com/office/drawing/2014/main" id="{04CBC1BB-E618-4143-8102-0EE9DB6F72F6}"/>
                </a:ext>
              </a:extLst>
            </p:cNvPr>
            <p:cNvSpPr/>
            <p:nvPr userDrawn="1"/>
          </p:nvSpPr>
          <p:spPr>
            <a:xfrm>
              <a:off x="6784581"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4" name="Rectangle 53">
              <a:extLst>
                <a:ext uri="{FF2B5EF4-FFF2-40B4-BE49-F238E27FC236}">
                  <a16:creationId xmlns:a16="http://schemas.microsoft.com/office/drawing/2014/main" id="{16302F22-33DC-404D-B9F7-4999125BE1C0}"/>
                </a:ext>
              </a:extLst>
            </p:cNvPr>
            <p:cNvSpPr/>
            <p:nvPr userDrawn="1"/>
          </p:nvSpPr>
          <p:spPr>
            <a:xfrm>
              <a:off x="8065298"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5" name="Rectangle 54">
              <a:extLst>
                <a:ext uri="{FF2B5EF4-FFF2-40B4-BE49-F238E27FC236}">
                  <a16:creationId xmlns:a16="http://schemas.microsoft.com/office/drawing/2014/main" id="{63913E2F-D6C7-6E4C-AF84-F30990D1C5F1}"/>
                </a:ext>
              </a:extLst>
            </p:cNvPr>
            <p:cNvSpPr/>
            <p:nvPr userDrawn="1"/>
          </p:nvSpPr>
          <p:spPr>
            <a:xfrm>
              <a:off x="9343202"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6" name="Rectangle 55">
              <a:extLst>
                <a:ext uri="{FF2B5EF4-FFF2-40B4-BE49-F238E27FC236}">
                  <a16:creationId xmlns:a16="http://schemas.microsoft.com/office/drawing/2014/main" id="{98F6AD2D-9784-F642-A106-04B3A189A305}"/>
                </a:ext>
              </a:extLst>
            </p:cNvPr>
            <p:cNvSpPr/>
            <p:nvPr userDrawn="1"/>
          </p:nvSpPr>
          <p:spPr>
            <a:xfrm>
              <a:off x="9343202"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7" name="Rectangle 56">
              <a:extLst>
                <a:ext uri="{FF2B5EF4-FFF2-40B4-BE49-F238E27FC236}">
                  <a16:creationId xmlns:a16="http://schemas.microsoft.com/office/drawing/2014/main" id="{15BAA71B-3977-2C45-BFCD-DD42EE282F3A}"/>
                </a:ext>
              </a:extLst>
            </p:cNvPr>
            <p:cNvSpPr/>
            <p:nvPr userDrawn="1"/>
          </p:nvSpPr>
          <p:spPr>
            <a:xfrm>
              <a:off x="9343202"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8" name="Rectangle 57">
              <a:extLst>
                <a:ext uri="{FF2B5EF4-FFF2-40B4-BE49-F238E27FC236}">
                  <a16:creationId xmlns:a16="http://schemas.microsoft.com/office/drawing/2014/main" id="{009A6B8D-0BC6-844C-98BC-26714B74B89C}"/>
                </a:ext>
              </a:extLst>
            </p:cNvPr>
            <p:cNvSpPr/>
            <p:nvPr userDrawn="1"/>
          </p:nvSpPr>
          <p:spPr>
            <a:xfrm>
              <a:off x="9343202"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9" name="Rectangle 58">
              <a:extLst>
                <a:ext uri="{FF2B5EF4-FFF2-40B4-BE49-F238E27FC236}">
                  <a16:creationId xmlns:a16="http://schemas.microsoft.com/office/drawing/2014/main" id="{D8F3FD9C-200A-6341-94B3-0C1EB6DACAB0}"/>
                </a:ext>
              </a:extLst>
            </p:cNvPr>
            <p:cNvSpPr/>
            <p:nvPr userDrawn="1"/>
          </p:nvSpPr>
          <p:spPr>
            <a:xfrm>
              <a:off x="1062110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60" name="Rectangle 59">
              <a:extLst>
                <a:ext uri="{FF2B5EF4-FFF2-40B4-BE49-F238E27FC236}">
                  <a16:creationId xmlns:a16="http://schemas.microsoft.com/office/drawing/2014/main" id="{138373EE-C7AD-A948-BF2D-EFDCBD86A63D}"/>
                </a:ext>
              </a:extLst>
            </p:cNvPr>
            <p:cNvSpPr/>
            <p:nvPr userDrawn="1"/>
          </p:nvSpPr>
          <p:spPr>
            <a:xfrm>
              <a:off x="1062110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61" name="Rectangle 60">
              <a:extLst>
                <a:ext uri="{FF2B5EF4-FFF2-40B4-BE49-F238E27FC236}">
                  <a16:creationId xmlns:a16="http://schemas.microsoft.com/office/drawing/2014/main" id="{1D9BF3B8-1553-CB43-861A-0C55AC833BFD}"/>
                </a:ext>
              </a:extLst>
            </p:cNvPr>
            <p:cNvSpPr/>
            <p:nvPr userDrawn="1"/>
          </p:nvSpPr>
          <p:spPr>
            <a:xfrm>
              <a:off x="1062110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62" name="Rectangle 61">
              <a:extLst>
                <a:ext uri="{FF2B5EF4-FFF2-40B4-BE49-F238E27FC236}">
                  <a16:creationId xmlns:a16="http://schemas.microsoft.com/office/drawing/2014/main" id="{A6D0F4D3-BA10-E141-99A5-7B49C20DF11A}"/>
                </a:ext>
              </a:extLst>
            </p:cNvPr>
            <p:cNvSpPr/>
            <p:nvPr userDrawn="1"/>
          </p:nvSpPr>
          <p:spPr>
            <a:xfrm>
              <a:off x="1062110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grpSp>
      <p:sp>
        <p:nvSpPr>
          <p:cNvPr id="37" name="Freeform 69">
            <a:extLst>
              <a:ext uri="{FF2B5EF4-FFF2-40B4-BE49-F238E27FC236}">
                <a16:creationId xmlns:a16="http://schemas.microsoft.com/office/drawing/2014/main" id="{3634B592-2BB6-5C4B-A72F-5EE93BA6F81A}"/>
              </a:ext>
            </a:extLst>
          </p:cNvPr>
          <p:cNvSpPr>
            <a:spLocks noEditPoints="1"/>
          </p:cNvSpPr>
          <p:nvPr userDrawn="1"/>
        </p:nvSpPr>
        <p:spPr bwMode="auto">
          <a:xfrm>
            <a:off x="3325653" y="1967482"/>
            <a:ext cx="499664" cy="424950"/>
          </a:xfrm>
          <a:custGeom>
            <a:avLst/>
            <a:gdLst>
              <a:gd name="T0" fmla="*/ 90 w 289"/>
              <a:gd name="T1" fmla="*/ 246 h 246"/>
              <a:gd name="T2" fmla="*/ 86 w 289"/>
              <a:gd name="T3" fmla="*/ 244 h 246"/>
              <a:gd name="T4" fmla="*/ 2 w 289"/>
              <a:gd name="T5" fmla="*/ 160 h 246"/>
              <a:gd name="T6" fmla="*/ 2 w 289"/>
              <a:gd name="T7" fmla="*/ 152 h 246"/>
              <a:gd name="T8" fmla="*/ 44 w 289"/>
              <a:gd name="T9" fmla="*/ 110 h 246"/>
              <a:gd name="T10" fmla="*/ 53 w 289"/>
              <a:gd name="T11" fmla="*/ 110 h 246"/>
              <a:gd name="T12" fmla="*/ 90 w 289"/>
              <a:gd name="T13" fmla="*/ 148 h 246"/>
              <a:gd name="T14" fmla="*/ 236 w 289"/>
              <a:gd name="T15" fmla="*/ 2 h 246"/>
              <a:gd name="T16" fmla="*/ 245 w 289"/>
              <a:gd name="T17" fmla="*/ 2 h 246"/>
              <a:gd name="T18" fmla="*/ 287 w 289"/>
              <a:gd name="T19" fmla="*/ 44 h 246"/>
              <a:gd name="T20" fmla="*/ 287 w 289"/>
              <a:gd name="T21" fmla="*/ 52 h 246"/>
              <a:gd name="T22" fmla="*/ 95 w 289"/>
              <a:gd name="T23" fmla="*/ 244 h 246"/>
              <a:gd name="T24" fmla="*/ 90 w 289"/>
              <a:gd name="T25" fmla="*/ 246 h 246"/>
              <a:gd name="T26" fmla="*/ 15 w 289"/>
              <a:gd name="T27" fmla="*/ 156 h 246"/>
              <a:gd name="T28" fmla="*/ 90 w 289"/>
              <a:gd name="T29" fmla="*/ 232 h 246"/>
              <a:gd name="T30" fmla="*/ 274 w 289"/>
              <a:gd name="T31" fmla="*/ 48 h 246"/>
              <a:gd name="T32" fmla="*/ 240 w 289"/>
              <a:gd name="T33" fmla="*/ 15 h 246"/>
              <a:gd name="T34" fmla="*/ 95 w 289"/>
              <a:gd name="T35" fmla="*/ 160 h 246"/>
              <a:gd name="T36" fmla="*/ 86 w 289"/>
              <a:gd name="T37" fmla="*/ 160 h 246"/>
              <a:gd name="T38" fmla="*/ 48 w 289"/>
              <a:gd name="T39" fmla="*/ 123 h 246"/>
              <a:gd name="T40" fmla="*/ 15 w 289"/>
              <a:gd name="T41" fmla="*/ 15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9" h="246">
                <a:moveTo>
                  <a:pt x="90" y="246"/>
                </a:moveTo>
                <a:cubicBezTo>
                  <a:pt x="89" y="246"/>
                  <a:pt x="87" y="246"/>
                  <a:pt x="86" y="244"/>
                </a:cubicBezTo>
                <a:cubicBezTo>
                  <a:pt x="2" y="160"/>
                  <a:pt x="2" y="160"/>
                  <a:pt x="2" y="160"/>
                </a:cubicBezTo>
                <a:cubicBezTo>
                  <a:pt x="0" y="158"/>
                  <a:pt x="0" y="154"/>
                  <a:pt x="2" y="152"/>
                </a:cubicBezTo>
                <a:cubicBezTo>
                  <a:pt x="44" y="110"/>
                  <a:pt x="44" y="110"/>
                  <a:pt x="44" y="110"/>
                </a:cubicBezTo>
                <a:cubicBezTo>
                  <a:pt x="47" y="108"/>
                  <a:pt x="50" y="108"/>
                  <a:pt x="53" y="110"/>
                </a:cubicBezTo>
                <a:cubicBezTo>
                  <a:pt x="90" y="148"/>
                  <a:pt x="90" y="148"/>
                  <a:pt x="90" y="148"/>
                </a:cubicBezTo>
                <a:cubicBezTo>
                  <a:pt x="236" y="2"/>
                  <a:pt x="236" y="2"/>
                  <a:pt x="236" y="2"/>
                </a:cubicBezTo>
                <a:cubicBezTo>
                  <a:pt x="239" y="0"/>
                  <a:pt x="242" y="0"/>
                  <a:pt x="245" y="2"/>
                </a:cubicBezTo>
                <a:cubicBezTo>
                  <a:pt x="287" y="44"/>
                  <a:pt x="287" y="44"/>
                  <a:pt x="287" y="44"/>
                </a:cubicBezTo>
                <a:cubicBezTo>
                  <a:pt x="289" y="46"/>
                  <a:pt x="289" y="50"/>
                  <a:pt x="287" y="52"/>
                </a:cubicBezTo>
                <a:cubicBezTo>
                  <a:pt x="95" y="244"/>
                  <a:pt x="95" y="244"/>
                  <a:pt x="95" y="244"/>
                </a:cubicBezTo>
                <a:cubicBezTo>
                  <a:pt x="94" y="246"/>
                  <a:pt x="92" y="246"/>
                  <a:pt x="90" y="246"/>
                </a:cubicBezTo>
                <a:close/>
                <a:moveTo>
                  <a:pt x="15" y="156"/>
                </a:moveTo>
                <a:cubicBezTo>
                  <a:pt x="90" y="232"/>
                  <a:pt x="90" y="232"/>
                  <a:pt x="90" y="232"/>
                </a:cubicBezTo>
                <a:cubicBezTo>
                  <a:pt x="274" y="48"/>
                  <a:pt x="274" y="48"/>
                  <a:pt x="274" y="48"/>
                </a:cubicBezTo>
                <a:cubicBezTo>
                  <a:pt x="240" y="15"/>
                  <a:pt x="240" y="15"/>
                  <a:pt x="240" y="15"/>
                </a:cubicBezTo>
                <a:cubicBezTo>
                  <a:pt x="95" y="160"/>
                  <a:pt x="95" y="160"/>
                  <a:pt x="95" y="160"/>
                </a:cubicBezTo>
                <a:cubicBezTo>
                  <a:pt x="92" y="163"/>
                  <a:pt x="89" y="163"/>
                  <a:pt x="86" y="160"/>
                </a:cubicBezTo>
                <a:cubicBezTo>
                  <a:pt x="48" y="123"/>
                  <a:pt x="48" y="123"/>
                  <a:pt x="48" y="123"/>
                </a:cubicBezTo>
                <a:lnTo>
                  <a:pt x="15" y="15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bg2"/>
              </a:solidFill>
              <a:latin typeface="+mj-lt"/>
            </a:endParaRPr>
          </a:p>
        </p:txBody>
      </p:sp>
      <p:grpSp>
        <p:nvGrpSpPr>
          <p:cNvPr id="91" name="Group 98">
            <a:extLst>
              <a:ext uri="{FF2B5EF4-FFF2-40B4-BE49-F238E27FC236}">
                <a16:creationId xmlns:a16="http://schemas.microsoft.com/office/drawing/2014/main" id="{9AC922D9-7CEE-B448-86D3-66DA557B7FF2}"/>
              </a:ext>
            </a:extLst>
          </p:cNvPr>
          <p:cNvGrpSpPr>
            <a:grpSpLocks noChangeAspect="1"/>
          </p:cNvGrpSpPr>
          <p:nvPr userDrawn="1"/>
        </p:nvGrpSpPr>
        <p:grpSpPr bwMode="auto">
          <a:xfrm>
            <a:off x="2084826" y="5548256"/>
            <a:ext cx="448560" cy="372925"/>
            <a:chOff x="1371" y="1755"/>
            <a:chExt cx="427" cy="355"/>
          </a:xfrm>
          <a:solidFill>
            <a:schemeClr val="accent1"/>
          </a:solidFill>
        </p:grpSpPr>
        <p:sp>
          <p:nvSpPr>
            <p:cNvPr id="92" name="Freeform 99">
              <a:extLst>
                <a:ext uri="{FF2B5EF4-FFF2-40B4-BE49-F238E27FC236}">
                  <a16:creationId xmlns:a16="http://schemas.microsoft.com/office/drawing/2014/main" id="{6DD3FF56-53E8-3945-A690-6D0C81F64008}"/>
                </a:ext>
              </a:extLst>
            </p:cNvPr>
            <p:cNvSpPr>
              <a:spLocks noEditPoints="1"/>
            </p:cNvSpPr>
            <p:nvPr/>
          </p:nvSpPr>
          <p:spPr bwMode="auto">
            <a:xfrm>
              <a:off x="1371" y="1755"/>
              <a:ext cx="427" cy="355"/>
            </a:xfrm>
            <a:custGeom>
              <a:avLst/>
              <a:gdLst>
                <a:gd name="T0" fmla="*/ 282 w 288"/>
                <a:gd name="T1" fmla="*/ 240 h 240"/>
                <a:gd name="T2" fmla="*/ 6 w 288"/>
                <a:gd name="T3" fmla="*/ 240 h 240"/>
                <a:gd name="T4" fmla="*/ 0 w 288"/>
                <a:gd name="T5" fmla="*/ 234 h 240"/>
                <a:gd name="T6" fmla="*/ 0 w 288"/>
                <a:gd name="T7" fmla="*/ 6 h 240"/>
                <a:gd name="T8" fmla="*/ 6 w 288"/>
                <a:gd name="T9" fmla="*/ 0 h 240"/>
                <a:gd name="T10" fmla="*/ 282 w 288"/>
                <a:gd name="T11" fmla="*/ 0 h 240"/>
                <a:gd name="T12" fmla="*/ 288 w 288"/>
                <a:gd name="T13" fmla="*/ 6 h 240"/>
                <a:gd name="T14" fmla="*/ 288 w 288"/>
                <a:gd name="T15" fmla="*/ 234 h 240"/>
                <a:gd name="T16" fmla="*/ 282 w 288"/>
                <a:gd name="T17" fmla="*/ 240 h 240"/>
                <a:gd name="T18" fmla="*/ 12 w 288"/>
                <a:gd name="T19" fmla="*/ 228 h 240"/>
                <a:gd name="T20" fmla="*/ 276 w 288"/>
                <a:gd name="T21" fmla="*/ 228 h 240"/>
                <a:gd name="T22" fmla="*/ 276 w 288"/>
                <a:gd name="T23" fmla="*/ 12 h 240"/>
                <a:gd name="T24" fmla="*/ 12 w 288"/>
                <a:gd name="T25" fmla="*/ 12 h 240"/>
                <a:gd name="T26" fmla="*/ 12 w 288"/>
                <a:gd name="T27" fmla="*/ 2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40">
                  <a:moveTo>
                    <a:pt x="282" y="240"/>
                  </a:moveTo>
                  <a:cubicBezTo>
                    <a:pt x="6" y="240"/>
                    <a:pt x="6" y="240"/>
                    <a:pt x="6" y="240"/>
                  </a:cubicBezTo>
                  <a:cubicBezTo>
                    <a:pt x="3" y="240"/>
                    <a:pt x="0" y="237"/>
                    <a:pt x="0" y="234"/>
                  </a:cubicBezTo>
                  <a:cubicBezTo>
                    <a:pt x="0" y="6"/>
                    <a:pt x="0" y="6"/>
                    <a:pt x="0" y="6"/>
                  </a:cubicBezTo>
                  <a:cubicBezTo>
                    <a:pt x="0" y="3"/>
                    <a:pt x="3" y="0"/>
                    <a:pt x="6" y="0"/>
                  </a:cubicBezTo>
                  <a:cubicBezTo>
                    <a:pt x="282" y="0"/>
                    <a:pt x="282" y="0"/>
                    <a:pt x="282" y="0"/>
                  </a:cubicBezTo>
                  <a:cubicBezTo>
                    <a:pt x="285" y="0"/>
                    <a:pt x="288" y="3"/>
                    <a:pt x="288" y="6"/>
                  </a:cubicBezTo>
                  <a:cubicBezTo>
                    <a:pt x="288" y="234"/>
                    <a:pt x="288" y="234"/>
                    <a:pt x="288" y="234"/>
                  </a:cubicBezTo>
                  <a:cubicBezTo>
                    <a:pt x="288" y="237"/>
                    <a:pt x="285" y="240"/>
                    <a:pt x="282" y="240"/>
                  </a:cubicBezTo>
                  <a:close/>
                  <a:moveTo>
                    <a:pt x="12" y="228"/>
                  </a:moveTo>
                  <a:cubicBezTo>
                    <a:pt x="276" y="228"/>
                    <a:pt x="276" y="228"/>
                    <a:pt x="276" y="228"/>
                  </a:cubicBezTo>
                  <a:cubicBezTo>
                    <a:pt x="276" y="12"/>
                    <a:pt x="276" y="12"/>
                    <a:pt x="276" y="12"/>
                  </a:cubicBezTo>
                  <a:cubicBezTo>
                    <a:pt x="12" y="12"/>
                    <a:pt x="12" y="12"/>
                    <a:pt x="12" y="12"/>
                  </a:cubicBezTo>
                  <a:lnTo>
                    <a:pt x="12" y="2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3" name="Freeform 100">
              <a:extLst>
                <a:ext uri="{FF2B5EF4-FFF2-40B4-BE49-F238E27FC236}">
                  <a16:creationId xmlns:a16="http://schemas.microsoft.com/office/drawing/2014/main" id="{B9DD30D6-7FC5-4E4B-AA29-A488CEB79813}"/>
                </a:ext>
              </a:extLst>
            </p:cNvPr>
            <p:cNvSpPr>
              <a:spLocks/>
            </p:cNvSpPr>
            <p:nvPr/>
          </p:nvSpPr>
          <p:spPr bwMode="auto">
            <a:xfrm>
              <a:off x="1407" y="1790"/>
              <a:ext cx="71" cy="71"/>
            </a:xfrm>
            <a:custGeom>
              <a:avLst/>
              <a:gdLst>
                <a:gd name="T0" fmla="*/ 6 w 48"/>
                <a:gd name="T1" fmla="*/ 48 h 48"/>
                <a:gd name="T2" fmla="*/ 0 w 48"/>
                <a:gd name="T3" fmla="*/ 42 h 48"/>
                <a:gd name="T4" fmla="*/ 0 w 48"/>
                <a:gd name="T5" fmla="*/ 6 h 48"/>
                <a:gd name="T6" fmla="*/ 6 w 48"/>
                <a:gd name="T7" fmla="*/ 0 h 48"/>
                <a:gd name="T8" fmla="*/ 42 w 48"/>
                <a:gd name="T9" fmla="*/ 0 h 48"/>
                <a:gd name="T10" fmla="*/ 48 w 48"/>
                <a:gd name="T11" fmla="*/ 6 h 48"/>
                <a:gd name="T12" fmla="*/ 42 w 48"/>
                <a:gd name="T13" fmla="*/ 12 h 48"/>
                <a:gd name="T14" fmla="*/ 12 w 48"/>
                <a:gd name="T15" fmla="*/ 12 h 48"/>
                <a:gd name="T16" fmla="*/ 12 w 48"/>
                <a:gd name="T17" fmla="*/ 42 h 48"/>
                <a:gd name="T18" fmla="*/ 6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6" y="48"/>
                  </a:moveTo>
                  <a:cubicBezTo>
                    <a:pt x="3" y="48"/>
                    <a:pt x="0" y="45"/>
                    <a:pt x="0" y="42"/>
                  </a:cubicBezTo>
                  <a:cubicBezTo>
                    <a:pt x="0" y="6"/>
                    <a:pt x="0" y="6"/>
                    <a:pt x="0" y="6"/>
                  </a:cubicBezTo>
                  <a:cubicBezTo>
                    <a:pt x="0" y="3"/>
                    <a:pt x="3" y="0"/>
                    <a:pt x="6" y="0"/>
                  </a:cubicBezTo>
                  <a:cubicBezTo>
                    <a:pt x="42" y="0"/>
                    <a:pt x="42" y="0"/>
                    <a:pt x="42" y="0"/>
                  </a:cubicBezTo>
                  <a:cubicBezTo>
                    <a:pt x="45" y="0"/>
                    <a:pt x="48" y="3"/>
                    <a:pt x="48" y="6"/>
                  </a:cubicBezTo>
                  <a:cubicBezTo>
                    <a:pt x="48" y="9"/>
                    <a:pt x="45" y="12"/>
                    <a:pt x="42" y="12"/>
                  </a:cubicBezTo>
                  <a:cubicBezTo>
                    <a:pt x="12" y="12"/>
                    <a:pt x="12" y="12"/>
                    <a:pt x="12" y="12"/>
                  </a:cubicBezTo>
                  <a:cubicBezTo>
                    <a:pt x="12" y="42"/>
                    <a:pt x="12" y="42"/>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4" name="Freeform 101">
              <a:extLst>
                <a:ext uri="{FF2B5EF4-FFF2-40B4-BE49-F238E27FC236}">
                  <a16:creationId xmlns:a16="http://schemas.microsoft.com/office/drawing/2014/main" id="{B598F935-A581-034B-89D4-127294ECEFE4}"/>
                </a:ext>
              </a:extLst>
            </p:cNvPr>
            <p:cNvSpPr>
              <a:spLocks/>
            </p:cNvSpPr>
            <p:nvPr/>
          </p:nvSpPr>
          <p:spPr bwMode="auto">
            <a:xfrm>
              <a:off x="1691" y="1790"/>
              <a:ext cx="71" cy="71"/>
            </a:xfrm>
            <a:custGeom>
              <a:avLst/>
              <a:gdLst>
                <a:gd name="T0" fmla="*/ 42 w 48"/>
                <a:gd name="T1" fmla="*/ 48 h 48"/>
                <a:gd name="T2" fmla="*/ 36 w 48"/>
                <a:gd name="T3" fmla="*/ 42 h 48"/>
                <a:gd name="T4" fmla="*/ 36 w 48"/>
                <a:gd name="T5" fmla="*/ 12 h 48"/>
                <a:gd name="T6" fmla="*/ 6 w 48"/>
                <a:gd name="T7" fmla="*/ 12 h 48"/>
                <a:gd name="T8" fmla="*/ 0 w 48"/>
                <a:gd name="T9" fmla="*/ 6 h 48"/>
                <a:gd name="T10" fmla="*/ 6 w 48"/>
                <a:gd name="T11" fmla="*/ 0 h 48"/>
                <a:gd name="T12" fmla="*/ 42 w 48"/>
                <a:gd name="T13" fmla="*/ 0 h 48"/>
                <a:gd name="T14" fmla="*/ 48 w 48"/>
                <a:gd name="T15" fmla="*/ 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39" y="48"/>
                    <a:pt x="36" y="45"/>
                    <a:pt x="36" y="42"/>
                  </a:cubicBezTo>
                  <a:cubicBezTo>
                    <a:pt x="36" y="12"/>
                    <a:pt x="36" y="12"/>
                    <a:pt x="36" y="12"/>
                  </a:cubicBezTo>
                  <a:cubicBezTo>
                    <a:pt x="6" y="12"/>
                    <a:pt x="6" y="12"/>
                    <a:pt x="6" y="12"/>
                  </a:cubicBezTo>
                  <a:cubicBezTo>
                    <a:pt x="3" y="12"/>
                    <a:pt x="0" y="9"/>
                    <a:pt x="0" y="6"/>
                  </a:cubicBezTo>
                  <a:cubicBezTo>
                    <a:pt x="0" y="3"/>
                    <a:pt x="3" y="0"/>
                    <a:pt x="6" y="0"/>
                  </a:cubicBezTo>
                  <a:cubicBezTo>
                    <a:pt x="42" y="0"/>
                    <a:pt x="42" y="0"/>
                    <a:pt x="42" y="0"/>
                  </a:cubicBezTo>
                  <a:cubicBezTo>
                    <a:pt x="45" y="0"/>
                    <a:pt x="48" y="3"/>
                    <a:pt x="48" y="6"/>
                  </a:cubicBezTo>
                  <a:cubicBezTo>
                    <a:pt x="48" y="42"/>
                    <a:pt x="48" y="42"/>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5" name="Freeform 102">
              <a:extLst>
                <a:ext uri="{FF2B5EF4-FFF2-40B4-BE49-F238E27FC236}">
                  <a16:creationId xmlns:a16="http://schemas.microsoft.com/office/drawing/2014/main" id="{24EC5BA8-8063-3241-A2BA-5D3F0C810EF9}"/>
                </a:ext>
              </a:extLst>
            </p:cNvPr>
            <p:cNvSpPr>
              <a:spLocks/>
            </p:cNvSpPr>
            <p:nvPr/>
          </p:nvSpPr>
          <p:spPr bwMode="auto">
            <a:xfrm>
              <a:off x="1407" y="2004"/>
              <a:ext cx="71" cy="71"/>
            </a:xfrm>
            <a:custGeom>
              <a:avLst/>
              <a:gdLst>
                <a:gd name="T0" fmla="*/ 42 w 48"/>
                <a:gd name="T1" fmla="*/ 48 h 48"/>
                <a:gd name="T2" fmla="*/ 6 w 48"/>
                <a:gd name="T3" fmla="*/ 48 h 48"/>
                <a:gd name="T4" fmla="*/ 0 w 48"/>
                <a:gd name="T5" fmla="*/ 42 h 48"/>
                <a:gd name="T6" fmla="*/ 0 w 48"/>
                <a:gd name="T7" fmla="*/ 6 h 48"/>
                <a:gd name="T8" fmla="*/ 6 w 48"/>
                <a:gd name="T9" fmla="*/ 0 h 48"/>
                <a:gd name="T10" fmla="*/ 12 w 48"/>
                <a:gd name="T11" fmla="*/ 6 h 48"/>
                <a:gd name="T12" fmla="*/ 12 w 48"/>
                <a:gd name="T13" fmla="*/ 36 h 48"/>
                <a:gd name="T14" fmla="*/ 42 w 48"/>
                <a:gd name="T15" fmla="*/ 3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6" y="48"/>
                    <a:pt x="6" y="48"/>
                    <a:pt x="6" y="48"/>
                  </a:cubicBezTo>
                  <a:cubicBezTo>
                    <a:pt x="3" y="48"/>
                    <a:pt x="0" y="45"/>
                    <a:pt x="0" y="42"/>
                  </a:cubicBezTo>
                  <a:cubicBezTo>
                    <a:pt x="0" y="6"/>
                    <a:pt x="0" y="6"/>
                    <a:pt x="0" y="6"/>
                  </a:cubicBezTo>
                  <a:cubicBezTo>
                    <a:pt x="0" y="3"/>
                    <a:pt x="3" y="0"/>
                    <a:pt x="6" y="0"/>
                  </a:cubicBezTo>
                  <a:cubicBezTo>
                    <a:pt x="9" y="0"/>
                    <a:pt x="12" y="3"/>
                    <a:pt x="12" y="6"/>
                  </a:cubicBezTo>
                  <a:cubicBezTo>
                    <a:pt x="12" y="36"/>
                    <a:pt x="12" y="36"/>
                    <a:pt x="12" y="36"/>
                  </a:cubicBezTo>
                  <a:cubicBezTo>
                    <a:pt x="42" y="36"/>
                    <a:pt x="42" y="36"/>
                    <a:pt x="42" y="36"/>
                  </a:cubicBezTo>
                  <a:cubicBezTo>
                    <a:pt x="45" y="36"/>
                    <a:pt x="48" y="39"/>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6" name="Freeform 103">
              <a:extLst>
                <a:ext uri="{FF2B5EF4-FFF2-40B4-BE49-F238E27FC236}">
                  <a16:creationId xmlns:a16="http://schemas.microsoft.com/office/drawing/2014/main" id="{CF8C2DB6-381F-254A-B48E-15AFF4C7C781}"/>
                </a:ext>
              </a:extLst>
            </p:cNvPr>
            <p:cNvSpPr>
              <a:spLocks/>
            </p:cNvSpPr>
            <p:nvPr/>
          </p:nvSpPr>
          <p:spPr bwMode="auto">
            <a:xfrm>
              <a:off x="1691" y="2004"/>
              <a:ext cx="71" cy="71"/>
            </a:xfrm>
            <a:custGeom>
              <a:avLst/>
              <a:gdLst>
                <a:gd name="T0" fmla="*/ 42 w 48"/>
                <a:gd name="T1" fmla="*/ 48 h 48"/>
                <a:gd name="T2" fmla="*/ 6 w 48"/>
                <a:gd name="T3" fmla="*/ 48 h 48"/>
                <a:gd name="T4" fmla="*/ 0 w 48"/>
                <a:gd name="T5" fmla="*/ 42 h 48"/>
                <a:gd name="T6" fmla="*/ 6 w 48"/>
                <a:gd name="T7" fmla="*/ 36 h 48"/>
                <a:gd name="T8" fmla="*/ 36 w 48"/>
                <a:gd name="T9" fmla="*/ 36 h 48"/>
                <a:gd name="T10" fmla="*/ 36 w 48"/>
                <a:gd name="T11" fmla="*/ 6 h 48"/>
                <a:gd name="T12" fmla="*/ 42 w 48"/>
                <a:gd name="T13" fmla="*/ 0 h 48"/>
                <a:gd name="T14" fmla="*/ 48 w 48"/>
                <a:gd name="T15" fmla="*/ 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6" y="48"/>
                    <a:pt x="6" y="48"/>
                    <a:pt x="6" y="48"/>
                  </a:cubicBezTo>
                  <a:cubicBezTo>
                    <a:pt x="3" y="48"/>
                    <a:pt x="0" y="45"/>
                    <a:pt x="0" y="42"/>
                  </a:cubicBezTo>
                  <a:cubicBezTo>
                    <a:pt x="0" y="39"/>
                    <a:pt x="3" y="36"/>
                    <a:pt x="6" y="36"/>
                  </a:cubicBezTo>
                  <a:cubicBezTo>
                    <a:pt x="36" y="36"/>
                    <a:pt x="36" y="36"/>
                    <a:pt x="36" y="36"/>
                  </a:cubicBezTo>
                  <a:cubicBezTo>
                    <a:pt x="36" y="6"/>
                    <a:pt x="36" y="6"/>
                    <a:pt x="36" y="6"/>
                  </a:cubicBezTo>
                  <a:cubicBezTo>
                    <a:pt x="36" y="3"/>
                    <a:pt x="39" y="0"/>
                    <a:pt x="42" y="0"/>
                  </a:cubicBezTo>
                  <a:cubicBezTo>
                    <a:pt x="45" y="0"/>
                    <a:pt x="48" y="3"/>
                    <a:pt x="48" y="6"/>
                  </a:cubicBezTo>
                  <a:cubicBezTo>
                    <a:pt x="48" y="42"/>
                    <a:pt x="48" y="42"/>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7" name="Freeform 104">
              <a:extLst>
                <a:ext uri="{FF2B5EF4-FFF2-40B4-BE49-F238E27FC236}">
                  <a16:creationId xmlns:a16="http://schemas.microsoft.com/office/drawing/2014/main" id="{0667E557-C3C5-454F-BFFD-0892A85D1147}"/>
                </a:ext>
              </a:extLst>
            </p:cNvPr>
            <p:cNvSpPr>
              <a:spLocks noEditPoints="1"/>
            </p:cNvSpPr>
            <p:nvPr/>
          </p:nvSpPr>
          <p:spPr bwMode="auto">
            <a:xfrm>
              <a:off x="1441" y="1844"/>
              <a:ext cx="286" cy="177"/>
            </a:xfrm>
            <a:custGeom>
              <a:avLst/>
              <a:gdLst>
                <a:gd name="T0" fmla="*/ 97 w 193"/>
                <a:gd name="T1" fmla="*/ 120 h 120"/>
                <a:gd name="T2" fmla="*/ 2 w 193"/>
                <a:gd name="T3" fmla="*/ 64 h 120"/>
                <a:gd name="T4" fmla="*/ 2 w 193"/>
                <a:gd name="T5" fmla="*/ 56 h 120"/>
                <a:gd name="T6" fmla="*/ 97 w 193"/>
                <a:gd name="T7" fmla="*/ 0 h 120"/>
                <a:gd name="T8" fmla="*/ 191 w 193"/>
                <a:gd name="T9" fmla="*/ 56 h 120"/>
                <a:gd name="T10" fmla="*/ 191 w 193"/>
                <a:gd name="T11" fmla="*/ 64 h 120"/>
                <a:gd name="T12" fmla="*/ 97 w 193"/>
                <a:gd name="T13" fmla="*/ 120 h 120"/>
                <a:gd name="T14" fmla="*/ 15 w 193"/>
                <a:gd name="T15" fmla="*/ 60 h 120"/>
                <a:gd name="T16" fmla="*/ 97 w 193"/>
                <a:gd name="T17" fmla="*/ 108 h 120"/>
                <a:gd name="T18" fmla="*/ 179 w 193"/>
                <a:gd name="T19" fmla="*/ 60 h 120"/>
                <a:gd name="T20" fmla="*/ 97 w 193"/>
                <a:gd name="T21" fmla="*/ 12 h 120"/>
                <a:gd name="T22" fmla="*/ 15 w 193"/>
                <a:gd name="T23" fmla="*/ 6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120">
                  <a:moveTo>
                    <a:pt x="97" y="120"/>
                  </a:moveTo>
                  <a:cubicBezTo>
                    <a:pt x="53" y="120"/>
                    <a:pt x="4" y="66"/>
                    <a:pt x="2" y="64"/>
                  </a:cubicBezTo>
                  <a:cubicBezTo>
                    <a:pt x="0" y="62"/>
                    <a:pt x="0" y="58"/>
                    <a:pt x="2" y="56"/>
                  </a:cubicBezTo>
                  <a:cubicBezTo>
                    <a:pt x="4" y="54"/>
                    <a:pt x="53" y="0"/>
                    <a:pt x="97" y="0"/>
                  </a:cubicBezTo>
                  <a:cubicBezTo>
                    <a:pt x="141" y="0"/>
                    <a:pt x="189" y="54"/>
                    <a:pt x="191" y="56"/>
                  </a:cubicBezTo>
                  <a:cubicBezTo>
                    <a:pt x="193" y="58"/>
                    <a:pt x="193" y="62"/>
                    <a:pt x="191" y="64"/>
                  </a:cubicBezTo>
                  <a:cubicBezTo>
                    <a:pt x="189" y="66"/>
                    <a:pt x="141" y="120"/>
                    <a:pt x="97" y="120"/>
                  </a:cubicBezTo>
                  <a:close/>
                  <a:moveTo>
                    <a:pt x="15" y="60"/>
                  </a:moveTo>
                  <a:cubicBezTo>
                    <a:pt x="27" y="72"/>
                    <a:pt x="64" y="108"/>
                    <a:pt x="97" y="108"/>
                  </a:cubicBezTo>
                  <a:cubicBezTo>
                    <a:pt x="129" y="108"/>
                    <a:pt x="167" y="72"/>
                    <a:pt x="179" y="60"/>
                  </a:cubicBezTo>
                  <a:cubicBezTo>
                    <a:pt x="167" y="48"/>
                    <a:pt x="129" y="12"/>
                    <a:pt x="97" y="12"/>
                  </a:cubicBezTo>
                  <a:cubicBezTo>
                    <a:pt x="64" y="12"/>
                    <a:pt x="27" y="48"/>
                    <a:pt x="15"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8" name="Freeform 105">
              <a:extLst>
                <a:ext uri="{FF2B5EF4-FFF2-40B4-BE49-F238E27FC236}">
                  <a16:creationId xmlns:a16="http://schemas.microsoft.com/office/drawing/2014/main" id="{3BB22AA7-DF3C-C443-90C8-1FB2B5423AB0}"/>
                </a:ext>
              </a:extLst>
            </p:cNvPr>
            <p:cNvSpPr>
              <a:spLocks noEditPoints="1"/>
            </p:cNvSpPr>
            <p:nvPr/>
          </p:nvSpPr>
          <p:spPr bwMode="auto">
            <a:xfrm>
              <a:off x="1531" y="1879"/>
              <a:ext cx="107"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9" name="Oval 106">
              <a:extLst>
                <a:ext uri="{FF2B5EF4-FFF2-40B4-BE49-F238E27FC236}">
                  <a16:creationId xmlns:a16="http://schemas.microsoft.com/office/drawing/2014/main" id="{840F5257-5088-364D-878D-3C2254FB2EC8}"/>
                </a:ext>
              </a:extLst>
            </p:cNvPr>
            <p:cNvSpPr>
              <a:spLocks noChangeArrowheads="1"/>
            </p:cNvSpPr>
            <p:nvPr/>
          </p:nvSpPr>
          <p:spPr bwMode="auto">
            <a:xfrm>
              <a:off x="1567" y="1915"/>
              <a:ext cx="35"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111" name="Group 41">
            <a:extLst>
              <a:ext uri="{FF2B5EF4-FFF2-40B4-BE49-F238E27FC236}">
                <a16:creationId xmlns:a16="http://schemas.microsoft.com/office/drawing/2014/main" id="{CAE15CC3-F3B0-4346-93C0-B55CF2674050}"/>
              </a:ext>
            </a:extLst>
          </p:cNvPr>
          <p:cNvGrpSpPr>
            <a:grpSpLocks noChangeAspect="1"/>
          </p:cNvGrpSpPr>
          <p:nvPr userDrawn="1"/>
        </p:nvGrpSpPr>
        <p:grpSpPr bwMode="auto">
          <a:xfrm>
            <a:off x="9695631" y="5524348"/>
            <a:ext cx="459581" cy="420743"/>
            <a:chOff x="3439" y="460"/>
            <a:chExt cx="426" cy="390"/>
          </a:xfrm>
          <a:solidFill>
            <a:schemeClr val="accent1"/>
          </a:solidFill>
        </p:grpSpPr>
        <p:sp>
          <p:nvSpPr>
            <p:cNvPr id="112" name="Freeform 42">
              <a:extLst>
                <a:ext uri="{FF2B5EF4-FFF2-40B4-BE49-F238E27FC236}">
                  <a16:creationId xmlns:a16="http://schemas.microsoft.com/office/drawing/2014/main" id="{FC866253-99F8-F940-8BD2-B8A0B5BABFB5}"/>
                </a:ext>
              </a:extLst>
            </p:cNvPr>
            <p:cNvSpPr>
              <a:spLocks noEditPoints="1"/>
            </p:cNvSpPr>
            <p:nvPr/>
          </p:nvSpPr>
          <p:spPr bwMode="auto">
            <a:xfrm>
              <a:off x="3439" y="584"/>
              <a:ext cx="426" cy="266"/>
            </a:xfrm>
            <a:custGeom>
              <a:avLst/>
              <a:gdLst>
                <a:gd name="T0" fmla="*/ 265 w 288"/>
                <a:gd name="T1" fmla="*/ 180 h 180"/>
                <a:gd name="T2" fmla="*/ 23 w 288"/>
                <a:gd name="T3" fmla="*/ 180 h 180"/>
                <a:gd name="T4" fmla="*/ 0 w 288"/>
                <a:gd name="T5" fmla="*/ 157 h 180"/>
                <a:gd name="T6" fmla="*/ 0 w 288"/>
                <a:gd name="T7" fmla="*/ 6 h 180"/>
                <a:gd name="T8" fmla="*/ 6 w 288"/>
                <a:gd name="T9" fmla="*/ 0 h 180"/>
                <a:gd name="T10" fmla="*/ 282 w 288"/>
                <a:gd name="T11" fmla="*/ 0 h 180"/>
                <a:gd name="T12" fmla="*/ 288 w 288"/>
                <a:gd name="T13" fmla="*/ 6 h 180"/>
                <a:gd name="T14" fmla="*/ 288 w 288"/>
                <a:gd name="T15" fmla="*/ 157 h 180"/>
                <a:gd name="T16" fmla="*/ 265 w 288"/>
                <a:gd name="T17" fmla="*/ 180 h 180"/>
                <a:gd name="T18" fmla="*/ 12 w 288"/>
                <a:gd name="T19" fmla="*/ 12 h 180"/>
                <a:gd name="T20" fmla="*/ 12 w 288"/>
                <a:gd name="T21" fmla="*/ 157 h 180"/>
                <a:gd name="T22" fmla="*/ 23 w 288"/>
                <a:gd name="T23" fmla="*/ 168 h 180"/>
                <a:gd name="T24" fmla="*/ 265 w 288"/>
                <a:gd name="T25" fmla="*/ 168 h 180"/>
                <a:gd name="T26" fmla="*/ 276 w 288"/>
                <a:gd name="T27" fmla="*/ 157 h 180"/>
                <a:gd name="T28" fmla="*/ 276 w 288"/>
                <a:gd name="T29" fmla="*/ 12 h 180"/>
                <a:gd name="T30" fmla="*/ 12 w 288"/>
                <a:gd name="T31" fmla="*/ 1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180">
                  <a:moveTo>
                    <a:pt x="265" y="180"/>
                  </a:moveTo>
                  <a:cubicBezTo>
                    <a:pt x="23" y="180"/>
                    <a:pt x="23" y="180"/>
                    <a:pt x="23" y="180"/>
                  </a:cubicBezTo>
                  <a:cubicBezTo>
                    <a:pt x="10" y="180"/>
                    <a:pt x="0" y="170"/>
                    <a:pt x="0" y="157"/>
                  </a:cubicBezTo>
                  <a:cubicBezTo>
                    <a:pt x="0" y="6"/>
                    <a:pt x="0" y="6"/>
                    <a:pt x="0" y="6"/>
                  </a:cubicBezTo>
                  <a:cubicBezTo>
                    <a:pt x="0" y="3"/>
                    <a:pt x="3" y="0"/>
                    <a:pt x="6" y="0"/>
                  </a:cubicBezTo>
                  <a:cubicBezTo>
                    <a:pt x="282" y="0"/>
                    <a:pt x="282" y="0"/>
                    <a:pt x="282" y="0"/>
                  </a:cubicBezTo>
                  <a:cubicBezTo>
                    <a:pt x="285" y="0"/>
                    <a:pt x="288" y="3"/>
                    <a:pt x="288" y="6"/>
                  </a:cubicBezTo>
                  <a:cubicBezTo>
                    <a:pt x="288" y="157"/>
                    <a:pt x="288" y="157"/>
                    <a:pt x="288" y="157"/>
                  </a:cubicBezTo>
                  <a:cubicBezTo>
                    <a:pt x="288" y="170"/>
                    <a:pt x="277" y="180"/>
                    <a:pt x="265" y="180"/>
                  </a:cubicBezTo>
                  <a:close/>
                  <a:moveTo>
                    <a:pt x="12" y="12"/>
                  </a:moveTo>
                  <a:cubicBezTo>
                    <a:pt x="12" y="157"/>
                    <a:pt x="12" y="157"/>
                    <a:pt x="12" y="157"/>
                  </a:cubicBezTo>
                  <a:cubicBezTo>
                    <a:pt x="12" y="163"/>
                    <a:pt x="17" y="168"/>
                    <a:pt x="23" y="168"/>
                  </a:cubicBezTo>
                  <a:cubicBezTo>
                    <a:pt x="265" y="168"/>
                    <a:pt x="265" y="168"/>
                    <a:pt x="265" y="168"/>
                  </a:cubicBezTo>
                  <a:cubicBezTo>
                    <a:pt x="271" y="168"/>
                    <a:pt x="276" y="163"/>
                    <a:pt x="276" y="157"/>
                  </a:cubicBezTo>
                  <a:cubicBezTo>
                    <a:pt x="276" y="12"/>
                    <a:pt x="276" y="12"/>
                    <a:pt x="276"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3" name="Freeform 43">
              <a:extLst>
                <a:ext uri="{FF2B5EF4-FFF2-40B4-BE49-F238E27FC236}">
                  <a16:creationId xmlns:a16="http://schemas.microsoft.com/office/drawing/2014/main" id="{DAD71534-CAEB-4342-9B3B-ACB93687E4EC}"/>
                </a:ext>
              </a:extLst>
            </p:cNvPr>
            <p:cNvSpPr>
              <a:spLocks noEditPoints="1"/>
            </p:cNvSpPr>
            <p:nvPr/>
          </p:nvSpPr>
          <p:spPr bwMode="auto">
            <a:xfrm>
              <a:off x="3581" y="637"/>
              <a:ext cx="160" cy="160"/>
            </a:xfrm>
            <a:custGeom>
              <a:avLst/>
              <a:gdLst>
                <a:gd name="T0" fmla="*/ 6 w 108"/>
                <a:gd name="T1" fmla="*/ 108 h 108"/>
                <a:gd name="T2" fmla="*/ 3 w 108"/>
                <a:gd name="T3" fmla="*/ 107 h 108"/>
                <a:gd name="T4" fmla="*/ 0 w 108"/>
                <a:gd name="T5" fmla="*/ 102 h 108"/>
                <a:gd name="T6" fmla="*/ 0 w 108"/>
                <a:gd name="T7" fmla="*/ 6 h 108"/>
                <a:gd name="T8" fmla="*/ 3 w 108"/>
                <a:gd name="T9" fmla="*/ 1 h 108"/>
                <a:gd name="T10" fmla="*/ 9 w 108"/>
                <a:gd name="T11" fmla="*/ 1 h 108"/>
                <a:gd name="T12" fmla="*/ 105 w 108"/>
                <a:gd name="T13" fmla="*/ 49 h 108"/>
                <a:gd name="T14" fmla="*/ 108 w 108"/>
                <a:gd name="T15" fmla="*/ 54 h 108"/>
                <a:gd name="T16" fmla="*/ 105 w 108"/>
                <a:gd name="T17" fmla="*/ 60 h 108"/>
                <a:gd name="T18" fmla="*/ 9 w 108"/>
                <a:gd name="T19" fmla="*/ 108 h 108"/>
                <a:gd name="T20" fmla="*/ 6 w 108"/>
                <a:gd name="T21" fmla="*/ 108 h 108"/>
                <a:gd name="T22" fmla="*/ 12 w 108"/>
                <a:gd name="T23" fmla="*/ 16 h 108"/>
                <a:gd name="T24" fmla="*/ 12 w 108"/>
                <a:gd name="T25" fmla="*/ 93 h 108"/>
                <a:gd name="T26" fmla="*/ 88 w 108"/>
                <a:gd name="T27" fmla="*/ 54 h 108"/>
                <a:gd name="T28" fmla="*/ 12 w 108"/>
                <a:gd name="T29" fmla="*/ 1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 h="108">
                  <a:moveTo>
                    <a:pt x="6" y="108"/>
                  </a:moveTo>
                  <a:cubicBezTo>
                    <a:pt x="5" y="108"/>
                    <a:pt x="4" y="108"/>
                    <a:pt x="3" y="107"/>
                  </a:cubicBezTo>
                  <a:cubicBezTo>
                    <a:pt x="1" y="106"/>
                    <a:pt x="0" y="104"/>
                    <a:pt x="0" y="102"/>
                  </a:cubicBezTo>
                  <a:cubicBezTo>
                    <a:pt x="0" y="6"/>
                    <a:pt x="0" y="6"/>
                    <a:pt x="0" y="6"/>
                  </a:cubicBezTo>
                  <a:cubicBezTo>
                    <a:pt x="0" y="4"/>
                    <a:pt x="1" y="2"/>
                    <a:pt x="3" y="1"/>
                  </a:cubicBezTo>
                  <a:cubicBezTo>
                    <a:pt x="4" y="0"/>
                    <a:pt x="7" y="0"/>
                    <a:pt x="9" y="1"/>
                  </a:cubicBezTo>
                  <a:cubicBezTo>
                    <a:pt x="105" y="49"/>
                    <a:pt x="105" y="49"/>
                    <a:pt x="105" y="49"/>
                  </a:cubicBezTo>
                  <a:cubicBezTo>
                    <a:pt x="107" y="50"/>
                    <a:pt x="108" y="52"/>
                    <a:pt x="108" y="54"/>
                  </a:cubicBezTo>
                  <a:cubicBezTo>
                    <a:pt x="108" y="57"/>
                    <a:pt x="107" y="59"/>
                    <a:pt x="105" y="60"/>
                  </a:cubicBezTo>
                  <a:cubicBezTo>
                    <a:pt x="9" y="108"/>
                    <a:pt x="9" y="108"/>
                    <a:pt x="9" y="108"/>
                  </a:cubicBezTo>
                  <a:cubicBezTo>
                    <a:pt x="8" y="108"/>
                    <a:pt x="7" y="108"/>
                    <a:pt x="6" y="108"/>
                  </a:cubicBezTo>
                  <a:close/>
                  <a:moveTo>
                    <a:pt x="12" y="16"/>
                  </a:moveTo>
                  <a:cubicBezTo>
                    <a:pt x="12" y="93"/>
                    <a:pt x="12" y="93"/>
                    <a:pt x="12" y="93"/>
                  </a:cubicBezTo>
                  <a:cubicBezTo>
                    <a:pt x="88" y="54"/>
                    <a:pt x="88" y="54"/>
                    <a:pt x="88" y="54"/>
                  </a:cubicBezTo>
                  <a:lnTo>
                    <a:pt x="1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4" name="Freeform 44">
              <a:extLst>
                <a:ext uri="{FF2B5EF4-FFF2-40B4-BE49-F238E27FC236}">
                  <a16:creationId xmlns:a16="http://schemas.microsoft.com/office/drawing/2014/main" id="{69604E24-F016-194E-9E2B-1ACF8EBA526D}"/>
                </a:ext>
              </a:extLst>
            </p:cNvPr>
            <p:cNvSpPr>
              <a:spLocks noEditPoints="1"/>
            </p:cNvSpPr>
            <p:nvPr/>
          </p:nvSpPr>
          <p:spPr bwMode="auto">
            <a:xfrm>
              <a:off x="3439" y="460"/>
              <a:ext cx="426" cy="106"/>
            </a:xfrm>
            <a:custGeom>
              <a:avLst/>
              <a:gdLst>
                <a:gd name="T0" fmla="*/ 282 w 288"/>
                <a:gd name="T1" fmla="*/ 72 h 72"/>
                <a:gd name="T2" fmla="*/ 6 w 288"/>
                <a:gd name="T3" fmla="*/ 72 h 72"/>
                <a:gd name="T4" fmla="*/ 0 w 288"/>
                <a:gd name="T5" fmla="*/ 66 h 72"/>
                <a:gd name="T6" fmla="*/ 0 w 288"/>
                <a:gd name="T7" fmla="*/ 18 h 72"/>
                <a:gd name="T8" fmla="*/ 18 w 288"/>
                <a:gd name="T9" fmla="*/ 0 h 72"/>
                <a:gd name="T10" fmla="*/ 270 w 288"/>
                <a:gd name="T11" fmla="*/ 0 h 72"/>
                <a:gd name="T12" fmla="*/ 288 w 288"/>
                <a:gd name="T13" fmla="*/ 18 h 72"/>
                <a:gd name="T14" fmla="*/ 288 w 288"/>
                <a:gd name="T15" fmla="*/ 66 h 72"/>
                <a:gd name="T16" fmla="*/ 282 w 288"/>
                <a:gd name="T17" fmla="*/ 72 h 72"/>
                <a:gd name="T18" fmla="*/ 12 w 288"/>
                <a:gd name="T19" fmla="*/ 60 h 72"/>
                <a:gd name="T20" fmla="*/ 276 w 288"/>
                <a:gd name="T21" fmla="*/ 60 h 72"/>
                <a:gd name="T22" fmla="*/ 276 w 288"/>
                <a:gd name="T23" fmla="*/ 18 h 72"/>
                <a:gd name="T24" fmla="*/ 270 w 288"/>
                <a:gd name="T25" fmla="*/ 12 h 72"/>
                <a:gd name="T26" fmla="*/ 18 w 288"/>
                <a:gd name="T27" fmla="*/ 12 h 72"/>
                <a:gd name="T28" fmla="*/ 12 w 288"/>
                <a:gd name="T29" fmla="*/ 18 h 72"/>
                <a:gd name="T30" fmla="*/ 12 w 288"/>
                <a:gd name="T31"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72">
                  <a:moveTo>
                    <a:pt x="282" y="72"/>
                  </a:moveTo>
                  <a:cubicBezTo>
                    <a:pt x="6" y="72"/>
                    <a:pt x="6" y="72"/>
                    <a:pt x="6" y="72"/>
                  </a:cubicBezTo>
                  <a:cubicBezTo>
                    <a:pt x="3" y="72"/>
                    <a:pt x="0" y="70"/>
                    <a:pt x="0" y="66"/>
                  </a:cubicBezTo>
                  <a:cubicBezTo>
                    <a:pt x="0" y="18"/>
                    <a:pt x="0" y="18"/>
                    <a:pt x="0" y="18"/>
                  </a:cubicBezTo>
                  <a:cubicBezTo>
                    <a:pt x="0" y="8"/>
                    <a:pt x="8" y="0"/>
                    <a:pt x="18" y="0"/>
                  </a:cubicBezTo>
                  <a:cubicBezTo>
                    <a:pt x="270" y="0"/>
                    <a:pt x="270" y="0"/>
                    <a:pt x="270" y="0"/>
                  </a:cubicBezTo>
                  <a:cubicBezTo>
                    <a:pt x="280" y="0"/>
                    <a:pt x="288" y="8"/>
                    <a:pt x="288" y="18"/>
                  </a:cubicBezTo>
                  <a:cubicBezTo>
                    <a:pt x="288" y="66"/>
                    <a:pt x="288" y="66"/>
                    <a:pt x="288" y="66"/>
                  </a:cubicBezTo>
                  <a:cubicBezTo>
                    <a:pt x="288" y="70"/>
                    <a:pt x="285" y="72"/>
                    <a:pt x="282" y="72"/>
                  </a:cubicBezTo>
                  <a:close/>
                  <a:moveTo>
                    <a:pt x="12" y="60"/>
                  </a:moveTo>
                  <a:cubicBezTo>
                    <a:pt x="276" y="60"/>
                    <a:pt x="276" y="60"/>
                    <a:pt x="276" y="60"/>
                  </a:cubicBezTo>
                  <a:cubicBezTo>
                    <a:pt x="276" y="18"/>
                    <a:pt x="276" y="18"/>
                    <a:pt x="276" y="18"/>
                  </a:cubicBezTo>
                  <a:cubicBezTo>
                    <a:pt x="276" y="15"/>
                    <a:pt x="273" y="12"/>
                    <a:pt x="270" y="12"/>
                  </a:cubicBezTo>
                  <a:cubicBezTo>
                    <a:pt x="18" y="12"/>
                    <a:pt x="18" y="12"/>
                    <a:pt x="18" y="12"/>
                  </a:cubicBezTo>
                  <a:cubicBezTo>
                    <a:pt x="15" y="12"/>
                    <a:pt x="12" y="15"/>
                    <a:pt x="12" y="18"/>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5" name="Freeform 45">
              <a:extLst>
                <a:ext uri="{FF2B5EF4-FFF2-40B4-BE49-F238E27FC236}">
                  <a16:creationId xmlns:a16="http://schemas.microsoft.com/office/drawing/2014/main" id="{0272F795-CB5C-EC40-AB73-8271C831B7E3}"/>
                </a:ext>
              </a:extLst>
            </p:cNvPr>
            <p:cNvSpPr>
              <a:spLocks/>
            </p:cNvSpPr>
            <p:nvPr/>
          </p:nvSpPr>
          <p:spPr bwMode="auto">
            <a:xfrm>
              <a:off x="3442" y="463"/>
              <a:ext cx="92" cy="91"/>
            </a:xfrm>
            <a:custGeom>
              <a:avLst/>
              <a:gdLst>
                <a:gd name="T0" fmla="*/ 12 w 92"/>
                <a:gd name="T1" fmla="*/ 91 h 91"/>
                <a:gd name="T2" fmla="*/ 0 w 92"/>
                <a:gd name="T3" fmla="*/ 80 h 91"/>
                <a:gd name="T4" fmla="*/ 80 w 92"/>
                <a:gd name="T5" fmla="*/ 0 h 91"/>
                <a:gd name="T6" fmla="*/ 92 w 92"/>
                <a:gd name="T7" fmla="*/ 11 h 91"/>
                <a:gd name="T8" fmla="*/ 12 w 92"/>
                <a:gd name="T9" fmla="*/ 91 h 91"/>
              </a:gdLst>
              <a:ahLst/>
              <a:cxnLst>
                <a:cxn ang="0">
                  <a:pos x="T0" y="T1"/>
                </a:cxn>
                <a:cxn ang="0">
                  <a:pos x="T2" y="T3"/>
                </a:cxn>
                <a:cxn ang="0">
                  <a:pos x="T4" y="T5"/>
                </a:cxn>
                <a:cxn ang="0">
                  <a:pos x="T6" y="T7"/>
                </a:cxn>
                <a:cxn ang="0">
                  <a:pos x="T8" y="T9"/>
                </a:cxn>
              </a:cxnLst>
              <a:rect l="0" t="0" r="r" b="b"/>
              <a:pathLst>
                <a:path w="92" h="91">
                  <a:moveTo>
                    <a:pt x="12" y="91"/>
                  </a:moveTo>
                  <a:lnTo>
                    <a:pt x="0" y="80"/>
                  </a:lnTo>
                  <a:lnTo>
                    <a:pt x="80" y="0"/>
                  </a:lnTo>
                  <a:lnTo>
                    <a:pt x="92" y="11"/>
                  </a:lnTo>
                  <a:lnTo>
                    <a:pt x="12"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6" name="Freeform 46">
              <a:extLst>
                <a:ext uri="{FF2B5EF4-FFF2-40B4-BE49-F238E27FC236}">
                  <a16:creationId xmlns:a16="http://schemas.microsoft.com/office/drawing/2014/main" id="{58894E59-5B8C-E746-BE36-282800DC218E}"/>
                </a:ext>
              </a:extLst>
            </p:cNvPr>
            <p:cNvSpPr>
              <a:spLocks/>
            </p:cNvSpPr>
            <p:nvPr/>
          </p:nvSpPr>
          <p:spPr bwMode="auto">
            <a:xfrm>
              <a:off x="3495"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7" name="Freeform 47">
              <a:extLst>
                <a:ext uri="{FF2B5EF4-FFF2-40B4-BE49-F238E27FC236}">
                  <a16:creationId xmlns:a16="http://schemas.microsoft.com/office/drawing/2014/main" id="{89C3B5C2-0698-134A-8C5B-F8C984B3D30A}"/>
                </a:ext>
              </a:extLst>
            </p:cNvPr>
            <p:cNvSpPr>
              <a:spLocks/>
            </p:cNvSpPr>
            <p:nvPr/>
          </p:nvSpPr>
          <p:spPr bwMode="auto">
            <a:xfrm>
              <a:off x="3566"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8" name="Freeform 48">
              <a:extLst>
                <a:ext uri="{FF2B5EF4-FFF2-40B4-BE49-F238E27FC236}">
                  <a16:creationId xmlns:a16="http://schemas.microsoft.com/office/drawing/2014/main" id="{98ED0FAF-2170-CC4B-893D-B4DFEB1E987B}"/>
                </a:ext>
              </a:extLst>
            </p:cNvPr>
            <p:cNvSpPr>
              <a:spLocks/>
            </p:cNvSpPr>
            <p:nvPr/>
          </p:nvSpPr>
          <p:spPr bwMode="auto">
            <a:xfrm>
              <a:off x="3637"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9" name="Freeform 49">
              <a:extLst>
                <a:ext uri="{FF2B5EF4-FFF2-40B4-BE49-F238E27FC236}">
                  <a16:creationId xmlns:a16="http://schemas.microsoft.com/office/drawing/2014/main" id="{E93B3885-01CD-824B-9BBD-D9A7BC873F3E}"/>
                </a:ext>
              </a:extLst>
            </p:cNvPr>
            <p:cNvSpPr>
              <a:spLocks/>
            </p:cNvSpPr>
            <p:nvPr/>
          </p:nvSpPr>
          <p:spPr bwMode="auto">
            <a:xfrm>
              <a:off x="3708" y="463"/>
              <a:ext cx="100" cy="100"/>
            </a:xfrm>
            <a:custGeom>
              <a:avLst/>
              <a:gdLst>
                <a:gd name="T0" fmla="*/ 12 w 100"/>
                <a:gd name="T1" fmla="*/ 100 h 100"/>
                <a:gd name="T2" fmla="*/ 0 w 100"/>
                <a:gd name="T3" fmla="*/ 88 h 100"/>
                <a:gd name="T4" fmla="*/ 89 w 100"/>
                <a:gd name="T5" fmla="*/ 0 h 100"/>
                <a:gd name="T6" fmla="*/ 100 w 100"/>
                <a:gd name="T7" fmla="*/ 11 h 100"/>
                <a:gd name="T8" fmla="*/ 12 w 100"/>
                <a:gd name="T9" fmla="*/ 100 h 100"/>
              </a:gdLst>
              <a:ahLst/>
              <a:cxnLst>
                <a:cxn ang="0">
                  <a:pos x="T0" y="T1"/>
                </a:cxn>
                <a:cxn ang="0">
                  <a:pos x="T2" y="T3"/>
                </a:cxn>
                <a:cxn ang="0">
                  <a:pos x="T4" y="T5"/>
                </a:cxn>
                <a:cxn ang="0">
                  <a:pos x="T6" y="T7"/>
                </a:cxn>
                <a:cxn ang="0">
                  <a:pos x="T8" y="T9"/>
                </a:cxn>
              </a:cxnLst>
              <a:rect l="0" t="0" r="r" b="b"/>
              <a:pathLst>
                <a:path w="100" h="100">
                  <a:moveTo>
                    <a:pt x="12" y="100"/>
                  </a:moveTo>
                  <a:lnTo>
                    <a:pt x="0" y="88"/>
                  </a:lnTo>
                  <a:lnTo>
                    <a:pt x="89" y="0"/>
                  </a:lnTo>
                  <a:lnTo>
                    <a:pt x="100" y="11"/>
                  </a:lnTo>
                  <a:lnTo>
                    <a:pt x="12"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20" name="Freeform 50">
              <a:extLst>
                <a:ext uri="{FF2B5EF4-FFF2-40B4-BE49-F238E27FC236}">
                  <a16:creationId xmlns:a16="http://schemas.microsoft.com/office/drawing/2014/main" id="{4B94C46B-FB83-4F43-83C7-AC36E95C6A04}"/>
                </a:ext>
              </a:extLst>
            </p:cNvPr>
            <p:cNvSpPr>
              <a:spLocks/>
            </p:cNvSpPr>
            <p:nvPr/>
          </p:nvSpPr>
          <p:spPr bwMode="auto">
            <a:xfrm>
              <a:off x="3779" y="480"/>
              <a:ext cx="83" cy="83"/>
            </a:xfrm>
            <a:custGeom>
              <a:avLst/>
              <a:gdLst>
                <a:gd name="T0" fmla="*/ 12 w 83"/>
                <a:gd name="T1" fmla="*/ 83 h 83"/>
                <a:gd name="T2" fmla="*/ 0 w 83"/>
                <a:gd name="T3" fmla="*/ 71 h 83"/>
                <a:gd name="T4" fmla="*/ 71 w 83"/>
                <a:gd name="T5" fmla="*/ 0 h 83"/>
                <a:gd name="T6" fmla="*/ 83 w 83"/>
                <a:gd name="T7" fmla="*/ 12 h 83"/>
                <a:gd name="T8" fmla="*/ 12 w 83"/>
                <a:gd name="T9" fmla="*/ 83 h 83"/>
              </a:gdLst>
              <a:ahLst/>
              <a:cxnLst>
                <a:cxn ang="0">
                  <a:pos x="T0" y="T1"/>
                </a:cxn>
                <a:cxn ang="0">
                  <a:pos x="T2" y="T3"/>
                </a:cxn>
                <a:cxn ang="0">
                  <a:pos x="T4" y="T5"/>
                </a:cxn>
                <a:cxn ang="0">
                  <a:pos x="T6" y="T7"/>
                </a:cxn>
                <a:cxn ang="0">
                  <a:pos x="T8" y="T9"/>
                </a:cxn>
              </a:cxnLst>
              <a:rect l="0" t="0" r="r" b="b"/>
              <a:pathLst>
                <a:path w="83" h="83">
                  <a:moveTo>
                    <a:pt x="12" y="83"/>
                  </a:moveTo>
                  <a:lnTo>
                    <a:pt x="0" y="71"/>
                  </a:lnTo>
                  <a:lnTo>
                    <a:pt x="71" y="0"/>
                  </a:lnTo>
                  <a:lnTo>
                    <a:pt x="83" y="12"/>
                  </a:lnTo>
                  <a:lnTo>
                    <a:pt x="12"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grpSp>
      <p:grpSp>
        <p:nvGrpSpPr>
          <p:cNvPr id="121" name="Group 10">
            <a:extLst>
              <a:ext uri="{FF2B5EF4-FFF2-40B4-BE49-F238E27FC236}">
                <a16:creationId xmlns:a16="http://schemas.microsoft.com/office/drawing/2014/main" id="{EDE454D0-8C87-B549-B592-7DDDDDA65FAD}"/>
              </a:ext>
            </a:extLst>
          </p:cNvPr>
          <p:cNvGrpSpPr>
            <a:grpSpLocks noChangeAspect="1"/>
          </p:cNvGrpSpPr>
          <p:nvPr userDrawn="1"/>
        </p:nvGrpSpPr>
        <p:grpSpPr bwMode="auto">
          <a:xfrm>
            <a:off x="10965185" y="5500310"/>
            <a:ext cx="467720" cy="468818"/>
            <a:chOff x="1374" y="442"/>
            <a:chExt cx="425" cy="426"/>
          </a:xfrm>
          <a:solidFill>
            <a:schemeClr val="accent1"/>
          </a:solidFill>
        </p:grpSpPr>
        <p:sp>
          <p:nvSpPr>
            <p:cNvPr id="122" name="Freeform 11">
              <a:extLst>
                <a:ext uri="{FF2B5EF4-FFF2-40B4-BE49-F238E27FC236}">
                  <a16:creationId xmlns:a16="http://schemas.microsoft.com/office/drawing/2014/main" id="{81B4BA5C-5D57-5243-95A0-B0939E103188}"/>
                </a:ext>
              </a:extLst>
            </p:cNvPr>
            <p:cNvSpPr>
              <a:spLocks noEditPoints="1"/>
            </p:cNvSpPr>
            <p:nvPr/>
          </p:nvSpPr>
          <p:spPr bwMode="auto">
            <a:xfrm>
              <a:off x="1374" y="442"/>
              <a:ext cx="425" cy="426"/>
            </a:xfrm>
            <a:custGeom>
              <a:avLst/>
              <a:gdLst>
                <a:gd name="T0" fmla="*/ 144 w 288"/>
                <a:gd name="T1" fmla="*/ 288 h 288"/>
                <a:gd name="T2" fmla="*/ 0 w 288"/>
                <a:gd name="T3" fmla="*/ 144 h 288"/>
                <a:gd name="T4" fmla="*/ 144 w 288"/>
                <a:gd name="T5" fmla="*/ 0 h 288"/>
                <a:gd name="T6" fmla="*/ 288 w 288"/>
                <a:gd name="T7" fmla="*/ 144 h 288"/>
                <a:gd name="T8" fmla="*/ 144 w 288"/>
                <a:gd name="T9" fmla="*/ 288 h 288"/>
                <a:gd name="T10" fmla="*/ 144 w 288"/>
                <a:gd name="T11" fmla="*/ 12 h 288"/>
                <a:gd name="T12" fmla="*/ 12 w 288"/>
                <a:gd name="T13" fmla="*/ 144 h 288"/>
                <a:gd name="T14" fmla="*/ 144 w 288"/>
                <a:gd name="T15" fmla="*/ 276 h 288"/>
                <a:gd name="T16" fmla="*/ 276 w 288"/>
                <a:gd name="T17" fmla="*/ 144 h 288"/>
                <a:gd name="T18" fmla="*/ 144 w 288"/>
                <a:gd name="T19"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288"/>
                  </a:moveTo>
                  <a:cubicBezTo>
                    <a:pt x="64" y="288"/>
                    <a:pt x="0" y="223"/>
                    <a:pt x="0" y="144"/>
                  </a:cubicBezTo>
                  <a:cubicBezTo>
                    <a:pt x="0" y="64"/>
                    <a:pt x="64" y="0"/>
                    <a:pt x="144" y="0"/>
                  </a:cubicBezTo>
                  <a:cubicBezTo>
                    <a:pt x="223" y="0"/>
                    <a:pt x="288" y="64"/>
                    <a:pt x="288" y="144"/>
                  </a:cubicBezTo>
                  <a:cubicBezTo>
                    <a:pt x="288" y="223"/>
                    <a:pt x="223" y="288"/>
                    <a:pt x="144" y="288"/>
                  </a:cubicBezTo>
                  <a:close/>
                  <a:moveTo>
                    <a:pt x="144" y="12"/>
                  </a:moveTo>
                  <a:cubicBezTo>
                    <a:pt x="71" y="12"/>
                    <a:pt x="12" y="71"/>
                    <a:pt x="12" y="144"/>
                  </a:cubicBezTo>
                  <a:cubicBezTo>
                    <a:pt x="12" y="216"/>
                    <a:pt x="71" y="276"/>
                    <a:pt x="144" y="276"/>
                  </a:cubicBezTo>
                  <a:cubicBezTo>
                    <a:pt x="216" y="276"/>
                    <a:pt x="276" y="216"/>
                    <a:pt x="276" y="144"/>
                  </a:cubicBezTo>
                  <a:cubicBezTo>
                    <a:pt x="276" y="71"/>
                    <a:pt x="216"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3" name="Freeform 12">
              <a:extLst>
                <a:ext uri="{FF2B5EF4-FFF2-40B4-BE49-F238E27FC236}">
                  <a16:creationId xmlns:a16="http://schemas.microsoft.com/office/drawing/2014/main" id="{DBE386C7-E758-5C4A-95CF-157D349ABDEC}"/>
                </a:ext>
              </a:extLst>
            </p:cNvPr>
            <p:cNvSpPr>
              <a:spLocks noEditPoints="1"/>
            </p:cNvSpPr>
            <p:nvPr/>
          </p:nvSpPr>
          <p:spPr bwMode="auto">
            <a:xfrm>
              <a:off x="1516" y="565"/>
              <a:ext cx="177" cy="179"/>
            </a:xfrm>
            <a:custGeom>
              <a:avLst/>
              <a:gdLst>
                <a:gd name="T0" fmla="*/ 6 w 120"/>
                <a:gd name="T1" fmla="*/ 121 h 121"/>
                <a:gd name="T2" fmla="*/ 2 w 120"/>
                <a:gd name="T3" fmla="*/ 120 h 121"/>
                <a:gd name="T4" fmla="*/ 0 w 120"/>
                <a:gd name="T5" fmla="*/ 115 h 121"/>
                <a:gd name="T6" fmla="*/ 0 w 120"/>
                <a:gd name="T7" fmla="*/ 7 h 121"/>
                <a:gd name="T8" fmla="*/ 2 w 120"/>
                <a:gd name="T9" fmla="*/ 2 h 121"/>
                <a:gd name="T10" fmla="*/ 8 w 120"/>
                <a:gd name="T11" fmla="*/ 1 h 121"/>
                <a:gd name="T12" fmla="*/ 116 w 120"/>
                <a:gd name="T13" fmla="*/ 55 h 121"/>
                <a:gd name="T14" fmla="*/ 120 w 120"/>
                <a:gd name="T15" fmla="*/ 61 h 121"/>
                <a:gd name="T16" fmla="*/ 116 w 120"/>
                <a:gd name="T17" fmla="*/ 66 h 121"/>
                <a:gd name="T18" fmla="*/ 8 w 120"/>
                <a:gd name="T19" fmla="*/ 120 h 121"/>
                <a:gd name="T20" fmla="*/ 6 w 120"/>
                <a:gd name="T21" fmla="*/ 121 h 121"/>
                <a:gd name="T22" fmla="*/ 12 w 120"/>
                <a:gd name="T23" fmla="*/ 16 h 121"/>
                <a:gd name="T24" fmla="*/ 12 w 120"/>
                <a:gd name="T25" fmla="*/ 105 h 121"/>
                <a:gd name="T26" fmla="*/ 100 w 120"/>
                <a:gd name="T27" fmla="*/ 61 h 121"/>
                <a:gd name="T28" fmla="*/ 12 w 120"/>
                <a:gd name="T29" fmla="*/ 1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21">
                  <a:moveTo>
                    <a:pt x="6" y="121"/>
                  </a:moveTo>
                  <a:cubicBezTo>
                    <a:pt x="5" y="121"/>
                    <a:pt x="3" y="120"/>
                    <a:pt x="2" y="120"/>
                  </a:cubicBezTo>
                  <a:cubicBezTo>
                    <a:pt x="1" y="119"/>
                    <a:pt x="0" y="117"/>
                    <a:pt x="0" y="115"/>
                  </a:cubicBezTo>
                  <a:cubicBezTo>
                    <a:pt x="0" y="7"/>
                    <a:pt x="0" y="7"/>
                    <a:pt x="0" y="7"/>
                  </a:cubicBezTo>
                  <a:cubicBezTo>
                    <a:pt x="0" y="5"/>
                    <a:pt x="1" y="3"/>
                    <a:pt x="2" y="2"/>
                  </a:cubicBezTo>
                  <a:cubicBezTo>
                    <a:pt x="4" y="0"/>
                    <a:pt x="6" y="0"/>
                    <a:pt x="8" y="1"/>
                  </a:cubicBezTo>
                  <a:cubicBezTo>
                    <a:pt x="116" y="55"/>
                    <a:pt x="116" y="55"/>
                    <a:pt x="116" y="55"/>
                  </a:cubicBezTo>
                  <a:cubicBezTo>
                    <a:pt x="118" y="56"/>
                    <a:pt x="120" y="58"/>
                    <a:pt x="120" y="61"/>
                  </a:cubicBezTo>
                  <a:cubicBezTo>
                    <a:pt x="120" y="63"/>
                    <a:pt x="118" y="65"/>
                    <a:pt x="116" y="66"/>
                  </a:cubicBezTo>
                  <a:cubicBezTo>
                    <a:pt x="8" y="120"/>
                    <a:pt x="8" y="120"/>
                    <a:pt x="8" y="120"/>
                  </a:cubicBezTo>
                  <a:cubicBezTo>
                    <a:pt x="7" y="120"/>
                    <a:pt x="7" y="121"/>
                    <a:pt x="6" y="121"/>
                  </a:cubicBezTo>
                  <a:close/>
                  <a:moveTo>
                    <a:pt x="12" y="16"/>
                  </a:moveTo>
                  <a:cubicBezTo>
                    <a:pt x="12" y="105"/>
                    <a:pt x="12" y="105"/>
                    <a:pt x="12" y="105"/>
                  </a:cubicBezTo>
                  <a:cubicBezTo>
                    <a:pt x="100" y="61"/>
                    <a:pt x="100" y="61"/>
                    <a:pt x="100" y="61"/>
                  </a:cubicBezTo>
                  <a:lnTo>
                    <a:pt x="1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24" name="Group 87">
            <a:extLst>
              <a:ext uri="{FF2B5EF4-FFF2-40B4-BE49-F238E27FC236}">
                <a16:creationId xmlns:a16="http://schemas.microsoft.com/office/drawing/2014/main" id="{6BDE5202-854C-CC41-965A-533F32430AEE}"/>
              </a:ext>
            </a:extLst>
          </p:cNvPr>
          <p:cNvGrpSpPr>
            <a:grpSpLocks noChangeAspect="1"/>
          </p:cNvGrpSpPr>
          <p:nvPr userDrawn="1"/>
        </p:nvGrpSpPr>
        <p:grpSpPr bwMode="auto">
          <a:xfrm>
            <a:off x="4599644" y="1930124"/>
            <a:ext cx="499666" cy="499666"/>
            <a:chOff x="5510" y="1717"/>
            <a:chExt cx="428" cy="428"/>
          </a:xfrm>
          <a:solidFill>
            <a:schemeClr val="accent1"/>
          </a:solidFill>
        </p:grpSpPr>
        <p:sp>
          <p:nvSpPr>
            <p:cNvPr id="125" name="Freeform 88">
              <a:extLst>
                <a:ext uri="{FF2B5EF4-FFF2-40B4-BE49-F238E27FC236}">
                  <a16:creationId xmlns:a16="http://schemas.microsoft.com/office/drawing/2014/main" id="{5B0A10F8-A96B-5844-8703-D5883AC797AC}"/>
                </a:ext>
              </a:extLst>
            </p:cNvPr>
            <p:cNvSpPr>
              <a:spLocks/>
            </p:cNvSpPr>
            <p:nvPr/>
          </p:nvSpPr>
          <p:spPr bwMode="auto">
            <a:xfrm>
              <a:off x="5572" y="1717"/>
              <a:ext cx="366" cy="339"/>
            </a:xfrm>
            <a:custGeom>
              <a:avLst/>
              <a:gdLst>
                <a:gd name="T0" fmla="*/ 66 w 247"/>
                <a:gd name="T1" fmla="*/ 229 h 229"/>
                <a:gd name="T2" fmla="*/ 62 w 247"/>
                <a:gd name="T3" fmla="*/ 227 h 229"/>
                <a:gd name="T4" fmla="*/ 2 w 247"/>
                <a:gd name="T5" fmla="*/ 167 h 229"/>
                <a:gd name="T6" fmla="*/ 2 w 247"/>
                <a:gd name="T7" fmla="*/ 159 h 229"/>
                <a:gd name="T8" fmla="*/ 10 w 247"/>
                <a:gd name="T9" fmla="*/ 159 h 229"/>
                <a:gd name="T10" fmla="*/ 66 w 247"/>
                <a:gd name="T11" fmla="*/ 214 h 229"/>
                <a:gd name="T12" fmla="*/ 235 w 247"/>
                <a:gd name="T13" fmla="*/ 3 h 229"/>
                <a:gd name="T14" fmla="*/ 244 w 247"/>
                <a:gd name="T15" fmla="*/ 3 h 229"/>
                <a:gd name="T16" fmla="*/ 245 w 247"/>
                <a:gd name="T17" fmla="*/ 11 h 229"/>
                <a:gd name="T18" fmla="*/ 71 w 247"/>
                <a:gd name="T19" fmla="*/ 227 h 229"/>
                <a:gd name="T20" fmla="*/ 66 w 247"/>
                <a:gd name="T21" fmla="*/ 229 h 229"/>
                <a:gd name="T22" fmla="*/ 66 w 247"/>
                <a:gd name="T23"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7" h="229">
                  <a:moveTo>
                    <a:pt x="66" y="229"/>
                  </a:moveTo>
                  <a:cubicBezTo>
                    <a:pt x="65" y="229"/>
                    <a:pt x="63" y="229"/>
                    <a:pt x="62" y="227"/>
                  </a:cubicBezTo>
                  <a:cubicBezTo>
                    <a:pt x="2" y="167"/>
                    <a:pt x="2" y="167"/>
                    <a:pt x="2" y="167"/>
                  </a:cubicBezTo>
                  <a:cubicBezTo>
                    <a:pt x="0" y="165"/>
                    <a:pt x="0" y="161"/>
                    <a:pt x="2" y="159"/>
                  </a:cubicBezTo>
                  <a:cubicBezTo>
                    <a:pt x="4" y="157"/>
                    <a:pt x="8" y="157"/>
                    <a:pt x="10" y="159"/>
                  </a:cubicBezTo>
                  <a:cubicBezTo>
                    <a:pt x="66" y="214"/>
                    <a:pt x="66" y="214"/>
                    <a:pt x="66" y="214"/>
                  </a:cubicBezTo>
                  <a:cubicBezTo>
                    <a:pt x="235" y="3"/>
                    <a:pt x="235" y="3"/>
                    <a:pt x="235" y="3"/>
                  </a:cubicBezTo>
                  <a:cubicBezTo>
                    <a:pt x="238" y="1"/>
                    <a:pt x="241" y="0"/>
                    <a:pt x="244" y="3"/>
                  </a:cubicBezTo>
                  <a:cubicBezTo>
                    <a:pt x="246" y="5"/>
                    <a:pt x="247" y="8"/>
                    <a:pt x="245" y="11"/>
                  </a:cubicBezTo>
                  <a:cubicBezTo>
                    <a:pt x="71" y="227"/>
                    <a:pt x="71" y="227"/>
                    <a:pt x="71" y="227"/>
                  </a:cubicBezTo>
                  <a:cubicBezTo>
                    <a:pt x="70" y="228"/>
                    <a:pt x="68" y="229"/>
                    <a:pt x="66" y="229"/>
                  </a:cubicBezTo>
                  <a:cubicBezTo>
                    <a:pt x="66" y="229"/>
                    <a:pt x="66" y="229"/>
                    <a:pt x="66"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latin typeface="+mj-lt"/>
              </a:endParaRPr>
            </a:p>
          </p:txBody>
        </p:sp>
        <p:sp>
          <p:nvSpPr>
            <p:cNvPr id="126" name="Freeform 89">
              <a:extLst>
                <a:ext uri="{FF2B5EF4-FFF2-40B4-BE49-F238E27FC236}">
                  <a16:creationId xmlns:a16="http://schemas.microsoft.com/office/drawing/2014/main" id="{04185316-B34F-294A-A34C-BE4AAF5B7697}"/>
                </a:ext>
              </a:extLst>
            </p:cNvPr>
            <p:cNvSpPr>
              <a:spLocks/>
            </p:cNvSpPr>
            <p:nvPr/>
          </p:nvSpPr>
          <p:spPr bwMode="auto">
            <a:xfrm>
              <a:off x="5510" y="1808"/>
              <a:ext cx="337" cy="337"/>
            </a:xfrm>
            <a:custGeom>
              <a:avLst/>
              <a:gdLst>
                <a:gd name="T0" fmla="*/ 114 w 228"/>
                <a:gd name="T1" fmla="*/ 228 h 228"/>
                <a:gd name="T2" fmla="*/ 0 w 228"/>
                <a:gd name="T3" fmla="*/ 114 h 228"/>
                <a:gd name="T4" fmla="*/ 114 w 228"/>
                <a:gd name="T5" fmla="*/ 0 h 228"/>
                <a:gd name="T6" fmla="*/ 165 w 228"/>
                <a:gd name="T7" fmla="*/ 12 h 228"/>
                <a:gd name="T8" fmla="*/ 168 w 228"/>
                <a:gd name="T9" fmla="*/ 20 h 228"/>
                <a:gd name="T10" fmla="*/ 159 w 228"/>
                <a:gd name="T11" fmla="*/ 23 h 228"/>
                <a:gd name="T12" fmla="*/ 114 w 228"/>
                <a:gd name="T13" fmla="*/ 12 h 228"/>
                <a:gd name="T14" fmla="*/ 12 w 228"/>
                <a:gd name="T15" fmla="*/ 114 h 228"/>
                <a:gd name="T16" fmla="*/ 114 w 228"/>
                <a:gd name="T17" fmla="*/ 216 h 228"/>
                <a:gd name="T18" fmla="*/ 216 w 228"/>
                <a:gd name="T19" fmla="*/ 114 h 228"/>
                <a:gd name="T20" fmla="*/ 214 w 228"/>
                <a:gd name="T21" fmla="*/ 92 h 228"/>
                <a:gd name="T22" fmla="*/ 218 w 228"/>
                <a:gd name="T23" fmla="*/ 84 h 228"/>
                <a:gd name="T24" fmla="*/ 225 w 228"/>
                <a:gd name="T25" fmla="*/ 89 h 228"/>
                <a:gd name="T26" fmla="*/ 228 w 228"/>
                <a:gd name="T27" fmla="*/ 114 h 228"/>
                <a:gd name="T28" fmla="*/ 114 w 228"/>
                <a:gd name="T2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8" h="228">
                  <a:moveTo>
                    <a:pt x="114" y="228"/>
                  </a:moveTo>
                  <a:cubicBezTo>
                    <a:pt x="51" y="228"/>
                    <a:pt x="0" y="177"/>
                    <a:pt x="0" y="114"/>
                  </a:cubicBezTo>
                  <a:cubicBezTo>
                    <a:pt x="0" y="51"/>
                    <a:pt x="51" y="0"/>
                    <a:pt x="114" y="0"/>
                  </a:cubicBezTo>
                  <a:cubicBezTo>
                    <a:pt x="132" y="0"/>
                    <a:pt x="149" y="4"/>
                    <a:pt x="165" y="12"/>
                  </a:cubicBezTo>
                  <a:cubicBezTo>
                    <a:pt x="168" y="14"/>
                    <a:pt x="169" y="17"/>
                    <a:pt x="168" y="20"/>
                  </a:cubicBezTo>
                  <a:cubicBezTo>
                    <a:pt x="166" y="23"/>
                    <a:pt x="162" y="24"/>
                    <a:pt x="159" y="23"/>
                  </a:cubicBezTo>
                  <a:cubicBezTo>
                    <a:pt x="145" y="16"/>
                    <a:pt x="130" y="12"/>
                    <a:pt x="114" y="12"/>
                  </a:cubicBezTo>
                  <a:cubicBezTo>
                    <a:pt x="58" y="12"/>
                    <a:pt x="12" y="58"/>
                    <a:pt x="12" y="114"/>
                  </a:cubicBezTo>
                  <a:cubicBezTo>
                    <a:pt x="12" y="170"/>
                    <a:pt x="58" y="216"/>
                    <a:pt x="114" y="216"/>
                  </a:cubicBezTo>
                  <a:cubicBezTo>
                    <a:pt x="170" y="216"/>
                    <a:pt x="216" y="170"/>
                    <a:pt x="216" y="114"/>
                  </a:cubicBezTo>
                  <a:cubicBezTo>
                    <a:pt x="216" y="107"/>
                    <a:pt x="215" y="99"/>
                    <a:pt x="214" y="92"/>
                  </a:cubicBezTo>
                  <a:cubicBezTo>
                    <a:pt x="213" y="88"/>
                    <a:pt x="215" y="85"/>
                    <a:pt x="218" y="84"/>
                  </a:cubicBezTo>
                  <a:cubicBezTo>
                    <a:pt x="221" y="84"/>
                    <a:pt x="225" y="86"/>
                    <a:pt x="225" y="89"/>
                  </a:cubicBezTo>
                  <a:cubicBezTo>
                    <a:pt x="227" y="97"/>
                    <a:pt x="228" y="106"/>
                    <a:pt x="228" y="114"/>
                  </a:cubicBezTo>
                  <a:cubicBezTo>
                    <a:pt x="228" y="177"/>
                    <a:pt x="177" y="228"/>
                    <a:pt x="114" y="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latin typeface="+mj-lt"/>
              </a:endParaRPr>
            </a:p>
          </p:txBody>
        </p:sp>
      </p:grpSp>
      <p:grpSp>
        <p:nvGrpSpPr>
          <p:cNvPr id="127" name="Group 78">
            <a:extLst>
              <a:ext uri="{FF2B5EF4-FFF2-40B4-BE49-F238E27FC236}">
                <a16:creationId xmlns:a16="http://schemas.microsoft.com/office/drawing/2014/main" id="{11722946-2303-184D-8463-D62F3154D89B}"/>
              </a:ext>
            </a:extLst>
          </p:cNvPr>
          <p:cNvGrpSpPr>
            <a:grpSpLocks noChangeAspect="1"/>
          </p:cNvGrpSpPr>
          <p:nvPr userDrawn="1"/>
        </p:nvGrpSpPr>
        <p:grpSpPr bwMode="auto">
          <a:xfrm>
            <a:off x="5953323" y="1958607"/>
            <a:ext cx="332545" cy="442701"/>
            <a:chOff x="5561" y="440"/>
            <a:chExt cx="320" cy="426"/>
          </a:xfrm>
          <a:solidFill>
            <a:schemeClr val="accent1"/>
          </a:solidFill>
        </p:grpSpPr>
        <p:sp>
          <p:nvSpPr>
            <p:cNvPr id="128" name="Freeform 79">
              <a:extLst>
                <a:ext uri="{FF2B5EF4-FFF2-40B4-BE49-F238E27FC236}">
                  <a16:creationId xmlns:a16="http://schemas.microsoft.com/office/drawing/2014/main" id="{B5E1DA5A-F0CE-4447-9220-974C2855E08C}"/>
                </a:ext>
              </a:extLst>
            </p:cNvPr>
            <p:cNvSpPr>
              <a:spLocks noEditPoints="1"/>
            </p:cNvSpPr>
            <p:nvPr/>
          </p:nvSpPr>
          <p:spPr bwMode="auto">
            <a:xfrm>
              <a:off x="5561" y="440"/>
              <a:ext cx="320" cy="426"/>
            </a:xfrm>
            <a:custGeom>
              <a:avLst/>
              <a:gdLst>
                <a:gd name="T0" fmla="*/ 210 w 216"/>
                <a:gd name="T1" fmla="*/ 288 h 288"/>
                <a:gd name="T2" fmla="*/ 6 w 216"/>
                <a:gd name="T3" fmla="*/ 288 h 288"/>
                <a:gd name="T4" fmla="*/ 0 w 216"/>
                <a:gd name="T5" fmla="*/ 282 h 288"/>
                <a:gd name="T6" fmla="*/ 0 w 216"/>
                <a:gd name="T7" fmla="*/ 6 h 288"/>
                <a:gd name="T8" fmla="*/ 6 w 216"/>
                <a:gd name="T9" fmla="*/ 0 h 288"/>
                <a:gd name="T10" fmla="*/ 138 w 216"/>
                <a:gd name="T11" fmla="*/ 0 h 288"/>
                <a:gd name="T12" fmla="*/ 142 w 216"/>
                <a:gd name="T13" fmla="*/ 2 h 288"/>
                <a:gd name="T14" fmla="*/ 214 w 216"/>
                <a:gd name="T15" fmla="*/ 74 h 288"/>
                <a:gd name="T16" fmla="*/ 216 w 216"/>
                <a:gd name="T17" fmla="*/ 78 h 288"/>
                <a:gd name="T18" fmla="*/ 216 w 216"/>
                <a:gd name="T19" fmla="*/ 282 h 288"/>
                <a:gd name="T20" fmla="*/ 210 w 216"/>
                <a:gd name="T21" fmla="*/ 288 h 288"/>
                <a:gd name="T22" fmla="*/ 12 w 216"/>
                <a:gd name="T23" fmla="*/ 276 h 288"/>
                <a:gd name="T24" fmla="*/ 204 w 216"/>
                <a:gd name="T25" fmla="*/ 276 h 288"/>
                <a:gd name="T26" fmla="*/ 204 w 216"/>
                <a:gd name="T27" fmla="*/ 81 h 288"/>
                <a:gd name="T28" fmla="*/ 136 w 216"/>
                <a:gd name="T29" fmla="*/ 12 h 288"/>
                <a:gd name="T30" fmla="*/ 12 w 216"/>
                <a:gd name="T31" fmla="*/ 12 h 288"/>
                <a:gd name="T32" fmla="*/ 12 w 216"/>
                <a:gd name="T33"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6" h="288">
                  <a:moveTo>
                    <a:pt x="210" y="288"/>
                  </a:moveTo>
                  <a:cubicBezTo>
                    <a:pt x="6" y="288"/>
                    <a:pt x="6" y="288"/>
                    <a:pt x="6" y="288"/>
                  </a:cubicBezTo>
                  <a:cubicBezTo>
                    <a:pt x="3" y="288"/>
                    <a:pt x="0" y="286"/>
                    <a:pt x="0" y="282"/>
                  </a:cubicBezTo>
                  <a:cubicBezTo>
                    <a:pt x="0" y="6"/>
                    <a:pt x="0" y="6"/>
                    <a:pt x="0" y="6"/>
                  </a:cubicBezTo>
                  <a:cubicBezTo>
                    <a:pt x="0" y="3"/>
                    <a:pt x="3" y="0"/>
                    <a:pt x="6" y="0"/>
                  </a:cubicBezTo>
                  <a:cubicBezTo>
                    <a:pt x="138" y="0"/>
                    <a:pt x="138" y="0"/>
                    <a:pt x="138" y="0"/>
                  </a:cubicBezTo>
                  <a:cubicBezTo>
                    <a:pt x="140" y="0"/>
                    <a:pt x="141" y="1"/>
                    <a:pt x="142" y="2"/>
                  </a:cubicBezTo>
                  <a:cubicBezTo>
                    <a:pt x="214" y="74"/>
                    <a:pt x="214" y="74"/>
                    <a:pt x="214" y="74"/>
                  </a:cubicBezTo>
                  <a:cubicBezTo>
                    <a:pt x="216" y="75"/>
                    <a:pt x="216" y="77"/>
                    <a:pt x="216" y="78"/>
                  </a:cubicBezTo>
                  <a:cubicBezTo>
                    <a:pt x="216" y="282"/>
                    <a:pt x="216" y="282"/>
                    <a:pt x="216" y="282"/>
                  </a:cubicBezTo>
                  <a:cubicBezTo>
                    <a:pt x="216" y="286"/>
                    <a:pt x="214" y="288"/>
                    <a:pt x="210" y="288"/>
                  </a:cubicBezTo>
                  <a:close/>
                  <a:moveTo>
                    <a:pt x="12" y="276"/>
                  </a:moveTo>
                  <a:cubicBezTo>
                    <a:pt x="204" y="276"/>
                    <a:pt x="204" y="276"/>
                    <a:pt x="204" y="276"/>
                  </a:cubicBezTo>
                  <a:cubicBezTo>
                    <a:pt x="204" y="81"/>
                    <a:pt x="204" y="81"/>
                    <a:pt x="204" y="81"/>
                  </a:cubicBezTo>
                  <a:cubicBezTo>
                    <a:pt x="136" y="12"/>
                    <a:pt x="136" y="12"/>
                    <a:pt x="136" y="12"/>
                  </a:cubicBezTo>
                  <a:cubicBezTo>
                    <a:pt x="12" y="12"/>
                    <a:pt x="12" y="12"/>
                    <a:pt x="12" y="12"/>
                  </a:cubicBezTo>
                  <a:lnTo>
                    <a:pt x="12"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9" name="Freeform 80">
              <a:extLst>
                <a:ext uri="{FF2B5EF4-FFF2-40B4-BE49-F238E27FC236}">
                  <a16:creationId xmlns:a16="http://schemas.microsoft.com/office/drawing/2014/main" id="{ABA3B36B-BE79-3540-89D8-3AD859FC58BF}"/>
                </a:ext>
              </a:extLst>
            </p:cNvPr>
            <p:cNvSpPr>
              <a:spLocks/>
            </p:cNvSpPr>
            <p:nvPr/>
          </p:nvSpPr>
          <p:spPr bwMode="auto">
            <a:xfrm>
              <a:off x="5757" y="440"/>
              <a:ext cx="124" cy="125"/>
            </a:xfrm>
            <a:custGeom>
              <a:avLst/>
              <a:gdLst>
                <a:gd name="T0" fmla="*/ 78 w 84"/>
                <a:gd name="T1" fmla="*/ 84 h 84"/>
                <a:gd name="T2" fmla="*/ 6 w 84"/>
                <a:gd name="T3" fmla="*/ 84 h 84"/>
                <a:gd name="T4" fmla="*/ 0 w 84"/>
                <a:gd name="T5" fmla="*/ 78 h 84"/>
                <a:gd name="T6" fmla="*/ 0 w 84"/>
                <a:gd name="T7" fmla="*/ 6 h 84"/>
                <a:gd name="T8" fmla="*/ 6 w 84"/>
                <a:gd name="T9" fmla="*/ 0 h 84"/>
                <a:gd name="T10" fmla="*/ 12 w 84"/>
                <a:gd name="T11" fmla="*/ 6 h 84"/>
                <a:gd name="T12" fmla="*/ 12 w 84"/>
                <a:gd name="T13" fmla="*/ 72 h 84"/>
                <a:gd name="T14" fmla="*/ 78 w 84"/>
                <a:gd name="T15" fmla="*/ 72 h 84"/>
                <a:gd name="T16" fmla="*/ 84 w 84"/>
                <a:gd name="T17" fmla="*/ 78 h 84"/>
                <a:gd name="T18" fmla="*/ 78 w 84"/>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78" y="84"/>
                  </a:moveTo>
                  <a:cubicBezTo>
                    <a:pt x="6" y="84"/>
                    <a:pt x="6" y="84"/>
                    <a:pt x="6" y="84"/>
                  </a:cubicBezTo>
                  <a:cubicBezTo>
                    <a:pt x="3" y="84"/>
                    <a:pt x="0" y="82"/>
                    <a:pt x="0" y="78"/>
                  </a:cubicBezTo>
                  <a:cubicBezTo>
                    <a:pt x="0" y="6"/>
                    <a:pt x="0" y="6"/>
                    <a:pt x="0" y="6"/>
                  </a:cubicBezTo>
                  <a:cubicBezTo>
                    <a:pt x="0" y="3"/>
                    <a:pt x="3" y="0"/>
                    <a:pt x="6" y="0"/>
                  </a:cubicBezTo>
                  <a:cubicBezTo>
                    <a:pt x="10" y="0"/>
                    <a:pt x="12" y="3"/>
                    <a:pt x="12" y="6"/>
                  </a:cubicBezTo>
                  <a:cubicBezTo>
                    <a:pt x="12" y="72"/>
                    <a:pt x="12" y="72"/>
                    <a:pt x="12" y="72"/>
                  </a:cubicBezTo>
                  <a:cubicBezTo>
                    <a:pt x="78" y="72"/>
                    <a:pt x="78" y="72"/>
                    <a:pt x="78" y="72"/>
                  </a:cubicBezTo>
                  <a:cubicBezTo>
                    <a:pt x="82" y="72"/>
                    <a:pt x="84" y="75"/>
                    <a:pt x="84" y="78"/>
                  </a:cubicBezTo>
                  <a:cubicBezTo>
                    <a:pt x="84" y="82"/>
                    <a:pt x="82" y="84"/>
                    <a:pt x="7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0" name="Freeform 81">
              <a:extLst>
                <a:ext uri="{FF2B5EF4-FFF2-40B4-BE49-F238E27FC236}">
                  <a16:creationId xmlns:a16="http://schemas.microsoft.com/office/drawing/2014/main" id="{25C5AFD0-4C23-1A40-A6D1-BE0869FC7639}"/>
                </a:ext>
              </a:extLst>
            </p:cNvPr>
            <p:cNvSpPr>
              <a:spLocks/>
            </p:cNvSpPr>
            <p:nvPr/>
          </p:nvSpPr>
          <p:spPr bwMode="auto">
            <a:xfrm>
              <a:off x="5721"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1" name="Freeform 82">
              <a:extLst>
                <a:ext uri="{FF2B5EF4-FFF2-40B4-BE49-F238E27FC236}">
                  <a16:creationId xmlns:a16="http://schemas.microsoft.com/office/drawing/2014/main" id="{D412E5BA-BAFD-7249-9FD7-E1C872BDFC99}"/>
                </a:ext>
              </a:extLst>
            </p:cNvPr>
            <p:cNvSpPr>
              <a:spLocks/>
            </p:cNvSpPr>
            <p:nvPr/>
          </p:nvSpPr>
          <p:spPr bwMode="auto">
            <a:xfrm>
              <a:off x="5721"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2" name="Freeform 83">
              <a:extLst>
                <a:ext uri="{FF2B5EF4-FFF2-40B4-BE49-F238E27FC236}">
                  <a16:creationId xmlns:a16="http://schemas.microsoft.com/office/drawing/2014/main" id="{427BAFDA-991B-DF4F-A7FE-4061E7986915}"/>
                </a:ext>
              </a:extLst>
            </p:cNvPr>
            <p:cNvSpPr>
              <a:spLocks/>
            </p:cNvSpPr>
            <p:nvPr/>
          </p:nvSpPr>
          <p:spPr bwMode="auto">
            <a:xfrm>
              <a:off x="5721" y="760"/>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3" name="Freeform 84">
              <a:extLst>
                <a:ext uri="{FF2B5EF4-FFF2-40B4-BE49-F238E27FC236}">
                  <a16:creationId xmlns:a16="http://schemas.microsoft.com/office/drawing/2014/main" id="{B4508F28-8BDC-9245-9C66-6834A3DEBB70}"/>
                </a:ext>
              </a:extLst>
            </p:cNvPr>
            <p:cNvSpPr>
              <a:spLocks/>
            </p:cNvSpPr>
            <p:nvPr/>
          </p:nvSpPr>
          <p:spPr bwMode="auto">
            <a:xfrm>
              <a:off x="5614" y="582"/>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4" name="Freeform 85">
              <a:extLst>
                <a:ext uri="{FF2B5EF4-FFF2-40B4-BE49-F238E27FC236}">
                  <a16:creationId xmlns:a16="http://schemas.microsoft.com/office/drawing/2014/main" id="{4B821B86-B791-D441-90DA-D286CAEB5607}"/>
                </a:ext>
              </a:extLst>
            </p:cNvPr>
            <p:cNvSpPr>
              <a:spLocks/>
            </p:cNvSpPr>
            <p:nvPr/>
          </p:nvSpPr>
          <p:spPr bwMode="auto">
            <a:xfrm>
              <a:off x="5614" y="653"/>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5" name="Freeform 86">
              <a:extLst>
                <a:ext uri="{FF2B5EF4-FFF2-40B4-BE49-F238E27FC236}">
                  <a16:creationId xmlns:a16="http://schemas.microsoft.com/office/drawing/2014/main" id="{0961530D-62F0-7F40-BD08-0D4F17005F35}"/>
                </a:ext>
              </a:extLst>
            </p:cNvPr>
            <p:cNvSpPr>
              <a:spLocks/>
            </p:cNvSpPr>
            <p:nvPr/>
          </p:nvSpPr>
          <p:spPr bwMode="auto">
            <a:xfrm>
              <a:off x="5614" y="724"/>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36" name="Group 45">
            <a:extLst>
              <a:ext uri="{FF2B5EF4-FFF2-40B4-BE49-F238E27FC236}">
                <a16:creationId xmlns:a16="http://schemas.microsoft.com/office/drawing/2014/main" id="{516FF822-0AC6-8F49-982F-1D1D7300DD43}"/>
              </a:ext>
            </a:extLst>
          </p:cNvPr>
          <p:cNvGrpSpPr>
            <a:grpSpLocks noChangeAspect="1"/>
          </p:cNvGrpSpPr>
          <p:nvPr userDrawn="1"/>
        </p:nvGrpSpPr>
        <p:grpSpPr bwMode="auto">
          <a:xfrm>
            <a:off x="783204" y="3116889"/>
            <a:ext cx="481666" cy="481666"/>
            <a:chOff x="5507" y="439"/>
            <a:chExt cx="426" cy="426"/>
          </a:xfrm>
          <a:solidFill>
            <a:schemeClr val="accent1"/>
          </a:solidFill>
        </p:grpSpPr>
        <p:sp>
          <p:nvSpPr>
            <p:cNvPr id="137" name="Freeform 46">
              <a:extLst>
                <a:ext uri="{FF2B5EF4-FFF2-40B4-BE49-F238E27FC236}">
                  <a16:creationId xmlns:a16="http://schemas.microsoft.com/office/drawing/2014/main" id="{F4B73D59-02E7-6541-B93C-C6650620AAF5}"/>
                </a:ext>
              </a:extLst>
            </p:cNvPr>
            <p:cNvSpPr>
              <a:spLocks noEditPoints="1"/>
            </p:cNvSpPr>
            <p:nvPr/>
          </p:nvSpPr>
          <p:spPr bwMode="auto">
            <a:xfrm>
              <a:off x="5596" y="652"/>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8"/>
                    <a:pt x="19" y="0"/>
                    <a:pt x="42" y="0"/>
                  </a:cubicBezTo>
                  <a:cubicBezTo>
                    <a:pt x="66" y="0"/>
                    <a:pt x="84" y="18"/>
                    <a:pt x="84" y="42"/>
                  </a:cubicBezTo>
                  <a:cubicBezTo>
                    <a:pt x="84" y="65"/>
                    <a:pt x="66" y="84"/>
                    <a:pt x="42" y="84"/>
                  </a:cubicBezTo>
                  <a:close/>
                  <a:moveTo>
                    <a:pt x="42" y="12"/>
                  </a:moveTo>
                  <a:cubicBezTo>
                    <a:pt x="26" y="12"/>
                    <a:pt x="12" y="25"/>
                    <a:pt x="12" y="42"/>
                  </a:cubicBezTo>
                  <a:cubicBezTo>
                    <a:pt x="12" y="58"/>
                    <a:pt x="26" y="72"/>
                    <a:pt x="42" y="72"/>
                  </a:cubicBezTo>
                  <a:cubicBezTo>
                    <a:pt x="59" y="72"/>
                    <a:pt x="72" y="58"/>
                    <a:pt x="72" y="42"/>
                  </a:cubicBezTo>
                  <a:cubicBezTo>
                    <a:pt x="72"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8" name="Freeform 47">
              <a:extLst>
                <a:ext uri="{FF2B5EF4-FFF2-40B4-BE49-F238E27FC236}">
                  <a16:creationId xmlns:a16="http://schemas.microsoft.com/office/drawing/2014/main" id="{A069EDB2-D1F1-4B46-9633-D4A833BD8A7A}"/>
                </a:ext>
              </a:extLst>
            </p:cNvPr>
            <p:cNvSpPr>
              <a:spLocks noEditPoints="1"/>
            </p:cNvSpPr>
            <p:nvPr/>
          </p:nvSpPr>
          <p:spPr bwMode="auto">
            <a:xfrm>
              <a:off x="5809" y="492"/>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9" name="Freeform 48">
              <a:extLst>
                <a:ext uri="{FF2B5EF4-FFF2-40B4-BE49-F238E27FC236}">
                  <a16:creationId xmlns:a16="http://schemas.microsoft.com/office/drawing/2014/main" id="{28E39315-063A-D84B-9973-3C71C544EA25}"/>
                </a:ext>
              </a:extLst>
            </p:cNvPr>
            <p:cNvSpPr>
              <a:spLocks noEditPoints="1"/>
            </p:cNvSpPr>
            <p:nvPr/>
          </p:nvSpPr>
          <p:spPr bwMode="auto">
            <a:xfrm>
              <a:off x="5507" y="563"/>
              <a:ext cx="302" cy="302"/>
            </a:xfrm>
            <a:custGeom>
              <a:avLst/>
              <a:gdLst>
                <a:gd name="T0" fmla="*/ 79 w 204"/>
                <a:gd name="T1" fmla="*/ 204 h 204"/>
                <a:gd name="T2" fmla="*/ 73 w 204"/>
                <a:gd name="T3" fmla="*/ 180 h 204"/>
                <a:gd name="T4" fmla="*/ 34 w 204"/>
                <a:gd name="T5" fmla="*/ 176 h 204"/>
                <a:gd name="T6" fmla="*/ 2 w 204"/>
                <a:gd name="T7" fmla="*/ 132 h 204"/>
                <a:gd name="T8" fmla="*/ 19 w 204"/>
                <a:gd name="T9" fmla="*/ 115 h 204"/>
                <a:gd name="T10" fmla="*/ 19 w 204"/>
                <a:gd name="T11" fmla="*/ 88 h 204"/>
                <a:gd name="T12" fmla="*/ 2 w 204"/>
                <a:gd name="T13" fmla="*/ 76 h 204"/>
                <a:gd name="T14" fmla="*/ 26 w 204"/>
                <a:gd name="T15" fmla="*/ 30 h 204"/>
                <a:gd name="T16" fmla="*/ 50 w 204"/>
                <a:gd name="T17" fmla="*/ 36 h 204"/>
                <a:gd name="T18" fmla="*/ 73 w 204"/>
                <a:gd name="T19" fmla="*/ 6 h 204"/>
                <a:gd name="T20" fmla="*/ 127 w 204"/>
                <a:gd name="T21" fmla="*/ 0 h 204"/>
                <a:gd name="T22" fmla="*/ 133 w 204"/>
                <a:gd name="T23" fmla="*/ 23 h 204"/>
                <a:gd name="T24" fmla="*/ 170 w 204"/>
                <a:gd name="T25" fmla="*/ 28 h 204"/>
                <a:gd name="T26" fmla="*/ 179 w 204"/>
                <a:gd name="T27" fmla="*/ 30 h 204"/>
                <a:gd name="T28" fmla="*/ 200 w 204"/>
                <a:gd name="T29" fmla="*/ 80 h 204"/>
                <a:gd name="T30" fmla="*/ 186 w 204"/>
                <a:gd name="T31" fmla="*/ 102 h 204"/>
                <a:gd name="T32" fmla="*/ 201 w 204"/>
                <a:gd name="T33" fmla="*/ 124 h 204"/>
                <a:gd name="T34" fmla="*/ 179 w 204"/>
                <a:gd name="T35" fmla="*/ 173 h 204"/>
                <a:gd name="T36" fmla="*/ 171 w 204"/>
                <a:gd name="T37" fmla="*/ 176 h 204"/>
                <a:gd name="T38" fmla="*/ 133 w 204"/>
                <a:gd name="T39" fmla="*/ 180 h 204"/>
                <a:gd name="T40" fmla="*/ 127 w 204"/>
                <a:gd name="T41" fmla="*/ 204 h 204"/>
                <a:gd name="T42" fmla="*/ 121 w 204"/>
                <a:gd name="T43" fmla="*/ 192 h 204"/>
                <a:gd name="T44" fmla="*/ 126 w 204"/>
                <a:gd name="T45" fmla="*/ 170 h 204"/>
                <a:gd name="T46" fmla="*/ 158 w 204"/>
                <a:gd name="T47" fmla="*/ 154 h 204"/>
                <a:gd name="T48" fmla="*/ 189 w 204"/>
                <a:gd name="T49" fmla="*/ 131 h 204"/>
                <a:gd name="T50" fmla="*/ 173 w 204"/>
                <a:gd name="T51" fmla="*/ 117 h 204"/>
                <a:gd name="T52" fmla="*/ 173 w 204"/>
                <a:gd name="T53" fmla="*/ 87 h 204"/>
                <a:gd name="T54" fmla="*/ 189 w 204"/>
                <a:gd name="T55" fmla="*/ 72 h 204"/>
                <a:gd name="T56" fmla="*/ 158 w 204"/>
                <a:gd name="T57" fmla="*/ 49 h 204"/>
                <a:gd name="T58" fmla="*/ 126 w 204"/>
                <a:gd name="T59" fmla="*/ 33 h 204"/>
                <a:gd name="T60" fmla="*/ 121 w 204"/>
                <a:gd name="T61" fmla="*/ 12 h 204"/>
                <a:gd name="T62" fmla="*/ 85 w 204"/>
                <a:gd name="T63" fmla="*/ 27 h 204"/>
                <a:gd name="T64" fmla="*/ 55 w 204"/>
                <a:gd name="T65" fmla="*/ 48 h 204"/>
                <a:gd name="T66" fmla="*/ 34 w 204"/>
                <a:gd name="T67" fmla="*/ 41 h 204"/>
                <a:gd name="T68" fmla="*/ 29 w 204"/>
                <a:gd name="T69" fmla="*/ 80 h 204"/>
                <a:gd name="T70" fmla="*/ 30 w 204"/>
                <a:gd name="T71" fmla="*/ 102 h 204"/>
                <a:gd name="T72" fmla="*/ 29 w 204"/>
                <a:gd name="T73" fmla="*/ 123 h 204"/>
                <a:gd name="T74" fmla="*/ 33 w 204"/>
                <a:gd name="T75" fmla="*/ 162 h 204"/>
                <a:gd name="T76" fmla="*/ 55 w 204"/>
                <a:gd name="T77" fmla="*/ 155 h 204"/>
                <a:gd name="T78" fmla="*/ 85 w 204"/>
                <a:gd name="T79" fmla="*/ 17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204">
                  <a:moveTo>
                    <a:pt x="127" y="204"/>
                  </a:moveTo>
                  <a:cubicBezTo>
                    <a:pt x="79" y="204"/>
                    <a:pt x="79" y="204"/>
                    <a:pt x="79" y="204"/>
                  </a:cubicBezTo>
                  <a:cubicBezTo>
                    <a:pt x="76" y="204"/>
                    <a:pt x="73" y="201"/>
                    <a:pt x="73" y="198"/>
                  </a:cubicBezTo>
                  <a:cubicBezTo>
                    <a:pt x="73" y="180"/>
                    <a:pt x="73" y="180"/>
                    <a:pt x="73" y="180"/>
                  </a:cubicBezTo>
                  <a:cubicBezTo>
                    <a:pt x="65" y="177"/>
                    <a:pt x="57" y="173"/>
                    <a:pt x="50" y="167"/>
                  </a:cubicBezTo>
                  <a:cubicBezTo>
                    <a:pt x="34" y="176"/>
                    <a:pt x="34" y="176"/>
                    <a:pt x="34" y="176"/>
                  </a:cubicBezTo>
                  <a:cubicBezTo>
                    <a:pt x="31" y="177"/>
                    <a:pt x="28" y="176"/>
                    <a:pt x="26" y="173"/>
                  </a:cubicBezTo>
                  <a:cubicBezTo>
                    <a:pt x="2" y="132"/>
                    <a:pt x="2" y="132"/>
                    <a:pt x="2" y="132"/>
                  </a:cubicBezTo>
                  <a:cubicBezTo>
                    <a:pt x="0" y="129"/>
                    <a:pt x="1" y="125"/>
                    <a:pt x="4" y="124"/>
                  </a:cubicBezTo>
                  <a:cubicBezTo>
                    <a:pt x="19" y="115"/>
                    <a:pt x="19" y="115"/>
                    <a:pt x="19" y="115"/>
                  </a:cubicBezTo>
                  <a:cubicBezTo>
                    <a:pt x="19" y="111"/>
                    <a:pt x="18" y="106"/>
                    <a:pt x="18" y="102"/>
                  </a:cubicBezTo>
                  <a:cubicBezTo>
                    <a:pt x="18" y="97"/>
                    <a:pt x="19" y="93"/>
                    <a:pt x="19" y="88"/>
                  </a:cubicBezTo>
                  <a:cubicBezTo>
                    <a:pt x="4" y="80"/>
                    <a:pt x="4" y="80"/>
                    <a:pt x="4" y="80"/>
                  </a:cubicBezTo>
                  <a:cubicBezTo>
                    <a:pt x="3" y="79"/>
                    <a:pt x="2" y="78"/>
                    <a:pt x="2" y="76"/>
                  </a:cubicBezTo>
                  <a:cubicBezTo>
                    <a:pt x="1" y="74"/>
                    <a:pt x="1" y="73"/>
                    <a:pt x="2" y="71"/>
                  </a:cubicBezTo>
                  <a:cubicBezTo>
                    <a:pt x="26" y="30"/>
                    <a:pt x="26" y="30"/>
                    <a:pt x="26" y="30"/>
                  </a:cubicBezTo>
                  <a:cubicBezTo>
                    <a:pt x="28" y="27"/>
                    <a:pt x="32" y="26"/>
                    <a:pt x="34" y="28"/>
                  </a:cubicBezTo>
                  <a:cubicBezTo>
                    <a:pt x="50" y="36"/>
                    <a:pt x="50" y="36"/>
                    <a:pt x="50" y="36"/>
                  </a:cubicBezTo>
                  <a:cubicBezTo>
                    <a:pt x="57" y="30"/>
                    <a:pt x="65" y="26"/>
                    <a:pt x="73" y="23"/>
                  </a:cubicBezTo>
                  <a:cubicBezTo>
                    <a:pt x="73" y="6"/>
                    <a:pt x="73" y="6"/>
                    <a:pt x="73" y="6"/>
                  </a:cubicBezTo>
                  <a:cubicBezTo>
                    <a:pt x="73" y="2"/>
                    <a:pt x="76" y="0"/>
                    <a:pt x="79" y="0"/>
                  </a:cubicBezTo>
                  <a:cubicBezTo>
                    <a:pt x="127" y="0"/>
                    <a:pt x="127" y="0"/>
                    <a:pt x="127" y="0"/>
                  </a:cubicBezTo>
                  <a:cubicBezTo>
                    <a:pt x="131" y="0"/>
                    <a:pt x="133" y="2"/>
                    <a:pt x="133" y="6"/>
                  </a:cubicBezTo>
                  <a:cubicBezTo>
                    <a:pt x="133" y="23"/>
                    <a:pt x="133" y="23"/>
                    <a:pt x="133" y="23"/>
                  </a:cubicBezTo>
                  <a:cubicBezTo>
                    <a:pt x="142" y="26"/>
                    <a:pt x="149" y="31"/>
                    <a:pt x="156" y="36"/>
                  </a:cubicBezTo>
                  <a:cubicBezTo>
                    <a:pt x="170" y="28"/>
                    <a:pt x="170" y="28"/>
                    <a:pt x="170" y="28"/>
                  </a:cubicBezTo>
                  <a:cubicBezTo>
                    <a:pt x="172" y="27"/>
                    <a:pt x="173" y="27"/>
                    <a:pt x="175" y="27"/>
                  </a:cubicBezTo>
                  <a:cubicBezTo>
                    <a:pt x="177" y="27"/>
                    <a:pt x="178" y="28"/>
                    <a:pt x="179" y="30"/>
                  </a:cubicBezTo>
                  <a:cubicBezTo>
                    <a:pt x="203" y="71"/>
                    <a:pt x="203" y="71"/>
                    <a:pt x="203" y="71"/>
                  </a:cubicBezTo>
                  <a:cubicBezTo>
                    <a:pt x="204" y="74"/>
                    <a:pt x="203" y="78"/>
                    <a:pt x="200" y="80"/>
                  </a:cubicBezTo>
                  <a:cubicBezTo>
                    <a:pt x="185" y="88"/>
                    <a:pt x="185" y="88"/>
                    <a:pt x="185" y="88"/>
                  </a:cubicBezTo>
                  <a:cubicBezTo>
                    <a:pt x="186" y="93"/>
                    <a:pt x="186" y="97"/>
                    <a:pt x="186" y="102"/>
                  </a:cubicBezTo>
                  <a:cubicBezTo>
                    <a:pt x="186" y="106"/>
                    <a:pt x="186" y="111"/>
                    <a:pt x="185" y="115"/>
                  </a:cubicBezTo>
                  <a:cubicBezTo>
                    <a:pt x="201" y="124"/>
                    <a:pt x="201" y="124"/>
                    <a:pt x="201" y="124"/>
                  </a:cubicBezTo>
                  <a:cubicBezTo>
                    <a:pt x="203" y="125"/>
                    <a:pt x="204" y="129"/>
                    <a:pt x="203" y="132"/>
                  </a:cubicBezTo>
                  <a:cubicBezTo>
                    <a:pt x="179" y="173"/>
                    <a:pt x="179" y="173"/>
                    <a:pt x="179" y="173"/>
                  </a:cubicBezTo>
                  <a:cubicBezTo>
                    <a:pt x="178" y="175"/>
                    <a:pt x="177" y="176"/>
                    <a:pt x="175" y="176"/>
                  </a:cubicBezTo>
                  <a:cubicBezTo>
                    <a:pt x="174" y="177"/>
                    <a:pt x="172" y="176"/>
                    <a:pt x="171" y="176"/>
                  </a:cubicBezTo>
                  <a:cubicBezTo>
                    <a:pt x="156" y="167"/>
                    <a:pt x="156" y="167"/>
                    <a:pt x="156" y="167"/>
                  </a:cubicBezTo>
                  <a:cubicBezTo>
                    <a:pt x="149" y="173"/>
                    <a:pt x="142" y="177"/>
                    <a:pt x="133" y="180"/>
                  </a:cubicBezTo>
                  <a:cubicBezTo>
                    <a:pt x="133" y="198"/>
                    <a:pt x="133" y="198"/>
                    <a:pt x="133" y="198"/>
                  </a:cubicBezTo>
                  <a:cubicBezTo>
                    <a:pt x="133" y="201"/>
                    <a:pt x="131" y="204"/>
                    <a:pt x="127" y="204"/>
                  </a:cubicBezTo>
                  <a:close/>
                  <a:moveTo>
                    <a:pt x="85" y="192"/>
                  </a:moveTo>
                  <a:cubicBezTo>
                    <a:pt x="121" y="192"/>
                    <a:pt x="121" y="192"/>
                    <a:pt x="121" y="192"/>
                  </a:cubicBezTo>
                  <a:cubicBezTo>
                    <a:pt x="121" y="176"/>
                    <a:pt x="121" y="176"/>
                    <a:pt x="121" y="176"/>
                  </a:cubicBezTo>
                  <a:cubicBezTo>
                    <a:pt x="121" y="173"/>
                    <a:pt x="123" y="171"/>
                    <a:pt x="126" y="170"/>
                  </a:cubicBezTo>
                  <a:cubicBezTo>
                    <a:pt x="136" y="167"/>
                    <a:pt x="143" y="162"/>
                    <a:pt x="151" y="155"/>
                  </a:cubicBezTo>
                  <a:cubicBezTo>
                    <a:pt x="153" y="153"/>
                    <a:pt x="156" y="153"/>
                    <a:pt x="158" y="154"/>
                  </a:cubicBezTo>
                  <a:cubicBezTo>
                    <a:pt x="172" y="162"/>
                    <a:pt x="172" y="162"/>
                    <a:pt x="172" y="162"/>
                  </a:cubicBezTo>
                  <a:cubicBezTo>
                    <a:pt x="189" y="131"/>
                    <a:pt x="189" y="131"/>
                    <a:pt x="189" y="131"/>
                  </a:cubicBezTo>
                  <a:cubicBezTo>
                    <a:pt x="176" y="123"/>
                    <a:pt x="176" y="123"/>
                    <a:pt x="176" y="123"/>
                  </a:cubicBezTo>
                  <a:cubicBezTo>
                    <a:pt x="173" y="122"/>
                    <a:pt x="172" y="119"/>
                    <a:pt x="173" y="117"/>
                  </a:cubicBezTo>
                  <a:cubicBezTo>
                    <a:pt x="174" y="112"/>
                    <a:pt x="174" y="107"/>
                    <a:pt x="174" y="102"/>
                  </a:cubicBezTo>
                  <a:cubicBezTo>
                    <a:pt x="174" y="97"/>
                    <a:pt x="174" y="92"/>
                    <a:pt x="173" y="87"/>
                  </a:cubicBezTo>
                  <a:cubicBezTo>
                    <a:pt x="172" y="84"/>
                    <a:pt x="173" y="81"/>
                    <a:pt x="176" y="80"/>
                  </a:cubicBezTo>
                  <a:cubicBezTo>
                    <a:pt x="189" y="72"/>
                    <a:pt x="189" y="72"/>
                    <a:pt x="189" y="72"/>
                  </a:cubicBezTo>
                  <a:cubicBezTo>
                    <a:pt x="171" y="41"/>
                    <a:pt x="171" y="41"/>
                    <a:pt x="171" y="41"/>
                  </a:cubicBezTo>
                  <a:cubicBezTo>
                    <a:pt x="158" y="49"/>
                    <a:pt x="158" y="49"/>
                    <a:pt x="158" y="49"/>
                  </a:cubicBezTo>
                  <a:cubicBezTo>
                    <a:pt x="156" y="50"/>
                    <a:pt x="153" y="50"/>
                    <a:pt x="151" y="48"/>
                  </a:cubicBezTo>
                  <a:cubicBezTo>
                    <a:pt x="143" y="41"/>
                    <a:pt x="136" y="36"/>
                    <a:pt x="126" y="33"/>
                  </a:cubicBezTo>
                  <a:cubicBezTo>
                    <a:pt x="123" y="33"/>
                    <a:pt x="121" y="30"/>
                    <a:pt x="121" y="27"/>
                  </a:cubicBezTo>
                  <a:cubicBezTo>
                    <a:pt x="121" y="12"/>
                    <a:pt x="121" y="12"/>
                    <a:pt x="121" y="12"/>
                  </a:cubicBezTo>
                  <a:cubicBezTo>
                    <a:pt x="85" y="12"/>
                    <a:pt x="85" y="12"/>
                    <a:pt x="85" y="12"/>
                  </a:cubicBezTo>
                  <a:cubicBezTo>
                    <a:pt x="85" y="27"/>
                    <a:pt x="85" y="27"/>
                    <a:pt x="85" y="27"/>
                  </a:cubicBezTo>
                  <a:cubicBezTo>
                    <a:pt x="85" y="30"/>
                    <a:pt x="83" y="32"/>
                    <a:pt x="81" y="33"/>
                  </a:cubicBezTo>
                  <a:cubicBezTo>
                    <a:pt x="71" y="36"/>
                    <a:pt x="63" y="40"/>
                    <a:pt x="55" y="48"/>
                  </a:cubicBezTo>
                  <a:cubicBezTo>
                    <a:pt x="53" y="50"/>
                    <a:pt x="50" y="50"/>
                    <a:pt x="48" y="49"/>
                  </a:cubicBezTo>
                  <a:cubicBezTo>
                    <a:pt x="34" y="41"/>
                    <a:pt x="34" y="41"/>
                    <a:pt x="34" y="41"/>
                  </a:cubicBezTo>
                  <a:cubicBezTo>
                    <a:pt x="16" y="72"/>
                    <a:pt x="16" y="72"/>
                    <a:pt x="16" y="72"/>
                  </a:cubicBezTo>
                  <a:cubicBezTo>
                    <a:pt x="29" y="80"/>
                    <a:pt x="29" y="80"/>
                    <a:pt x="29" y="80"/>
                  </a:cubicBezTo>
                  <a:cubicBezTo>
                    <a:pt x="31" y="81"/>
                    <a:pt x="33" y="84"/>
                    <a:pt x="32" y="87"/>
                  </a:cubicBezTo>
                  <a:cubicBezTo>
                    <a:pt x="31" y="92"/>
                    <a:pt x="30" y="97"/>
                    <a:pt x="30" y="102"/>
                  </a:cubicBezTo>
                  <a:cubicBezTo>
                    <a:pt x="30" y="107"/>
                    <a:pt x="31" y="112"/>
                    <a:pt x="32" y="117"/>
                  </a:cubicBezTo>
                  <a:cubicBezTo>
                    <a:pt x="33" y="119"/>
                    <a:pt x="31" y="122"/>
                    <a:pt x="29" y="123"/>
                  </a:cubicBezTo>
                  <a:cubicBezTo>
                    <a:pt x="15" y="131"/>
                    <a:pt x="15" y="131"/>
                    <a:pt x="15" y="131"/>
                  </a:cubicBezTo>
                  <a:cubicBezTo>
                    <a:pt x="33" y="162"/>
                    <a:pt x="33" y="162"/>
                    <a:pt x="33" y="162"/>
                  </a:cubicBezTo>
                  <a:cubicBezTo>
                    <a:pt x="48" y="154"/>
                    <a:pt x="48" y="154"/>
                    <a:pt x="48" y="154"/>
                  </a:cubicBezTo>
                  <a:cubicBezTo>
                    <a:pt x="50" y="153"/>
                    <a:pt x="53" y="153"/>
                    <a:pt x="55" y="155"/>
                  </a:cubicBezTo>
                  <a:cubicBezTo>
                    <a:pt x="63" y="163"/>
                    <a:pt x="71" y="167"/>
                    <a:pt x="81" y="170"/>
                  </a:cubicBezTo>
                  <a:cubicBezTo>
                    <a:pt x="83" y="171"/>
                    <a:pt x="85" y="173"/>
                    <a:pt x="85" y="176"/>
                  </a:cubicBezTo>
                  <a:lnTo>
                    <a:pt x="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40" name="Freeform 49">
              <a:extLst>
                <a:ext uri="{FF2B5EF4-FFF2-40B4-BE49-F238E27FC236}">
                  <a16:creationId xmlns:a16="http://schemas.microsoft.com/office/drawing/2014/main" id="{25703F0B-4AFB-1142-AB77-64647188DC7B}"/>
                </a:ext>
              </a:extLst>
            </p:cNvPr>
            <p:cNvSpPr>
              <a:spLocks noEditPoints="1"/>
            </p:cNvSpPr>
            <p:nvPr/>
          </p:nvSpPr>
          <p:spPr bwMode="auto">
            <a:xfrm>
              <a:off x="5757" y="439"/>
              <a:ext cx="176" cy="178"/>
            </a:xfrm>
            <a:custGeom>
              <a:avLst/>
              <a:gdLst>
                <a:gd name="T0" fmla="*/ 48 w 119"/>
                <a:gd name="T1" fmla="*/ 120 h 120"/>
                <a:gd name="T2" fmla="*/ 42 w 119"/>
                <a:gd name="T3" fmla="*/ 104 h 120"/>
                <a:gd name="T4" fmla="*/ 21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07 w 119"/>
                <a:gd name="T31" fmla="*/ 53 h 120"/>
                <a:gd name="T32" fmla="*/ 107 w 119"/>
                <a:gd name="T33" fmla="*/ 66 h 120"/>
                <a:gd name="T34" fmla="*/ 117 w 119"/>
                <a:gd name="T35" fmla="*/ 79 h 120"/>
                <a:gd name="T36" fmla="*/ 102 w 119"/>
                <a:gd name="T37" fmla="*/ 103 h 120"/>
                <a:gd name="T38" fmla="*/ 89 w 119"/>
                <a:gd name="T39" fmla="*/ 97 h 120"/>
                <a:gd name="T40" fmla="*/ 78 w 119"/>
                <a:gd name="T41" fmla="*/ 114 h 120"/>
                <a:gd name="T42" fmla="*/ 54 w 119"/>
                <a:gd name="T43" fmla="*/ 108 h 120"/>
                <a:gd name="T44" fmla="*/ 66 w 119"/>
                <a:gd name="T45" fmla="*/ 100 h 120"/>
                <a:gd name="T46" fmla="*/ 84 w 119"/>
                <a:gd name="T47" fmla="*/ 86 h 120"/>
                <a:gd name="T48" fmla="*/ 98 w 119"/>
                <a:gd name="T49" fmla="*/ 89 h 120"/>
                <a:gd name="T50" fmla="*/ 97 w 119"/>
                <a:gd name="T51" fmla="*/ 75 h 120"/>
                <a:gd name="T52" fmla="*/ 95 w 119"/>
                <a:gd name="T53" fmla="*/ 60 h 120"/>
                <a:gd name="T54" fmla="*/ 97 w 119"/>
                <a:gd name="T55" fmla="*/ 45 h 120"/>
                <a:gd name="T56" fmla="*/ 98 w 119"/>
                <a:gd name="T57" fmla="*/ 31 h 120"/>
                <a:gd name="T58" fmla="*/ 84 w 119"/>
                <a:gd name="T59" fmla="*/ 34 h 120"/>
                <a:gd name="T60" fmla="*/ 66 w 119"/>
                <a:gd name="T61" fmla="*/ 19 h 120"/>
                <a:gd name="T62" fmla="*/ 54 w 119"/>
                <a:gd name="T63" fmla="*/ 12 h 120"/>
                <a:gd name="T64" fmla="*/ 50 w 119"/>
                <a:gd name="T65" fmla="*/ 25 h 120"/>
                <a:gd name="T66" fmla="*/ 28 w 119"/>
                <a:gd name="T67" fmla="*/ 34 h 120"/>
                <a:gd name="T68" fmla="*/ 15 w 119"/>
                <a:gd name="T69" fmla="*/ 41 h 120"/>
                <a:gd name="T70" fmla="*/ 24 w 119"/>
                <a:gd name="T71" fmla="*/ 51 h 120"/>
                <a:gd name="T72" fmla="*/ 24 w 119"/>
                <a:gd name="T73" fmla="*/ 68 h 120"/>
                <a:gd name="T74" fmla="*/ 15 w 119"/>
                <a:gd name="T75" fmla="*/ 78 h 120"/>
                <a:gd name="T76" fmla="*/ 28 w 119"/>
                <a:gd name="T77" fmla="*/ 85 h 120"/>
                <a:gd name="T78" fmla="*/ 50 w 119"/>
                <a:gd name="T79" fmla="*/ 94 h 120"/>
                <a:gd name="T80" fmla="*/ 54 w 119"/>
                <a:gd name="T8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1" y="102"/>
                    <a:pt x="21" y="102"/>
                    <a:pt x="21"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5"/>
                  </a:cubicBezTo>
                  <a:cubicBezTo>
                    <a:pt x="0"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8" y="16"/>
                    <a:pt x="100" y="16"/>
                    <a:pt x="102" y="16"/>
                  </a:cubicBezTo>
                  <a:cubicBezTo>
                    <a:pt x="103" y="17"/>
                    <a:pt x="105" y="18"/>
                    <a:pt x="105" y="19"/>
                  </a:cubicBezTo>
                  <a:cubicBezTo>
                    <a:pt x="117" y="40"/>
                    <a:pt x="117" y="40"/>
                    <a:pt x="117" y="40"/>
                  </a:cubicBezTo>
                  <a:cubicBezTo>
                    <a:pt x="119" y="43"/>
                    <a:pt x="118"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7" y="79"/>
                  </a:cubicBezTo>
                  <a:cubicBezTo>
                    <a:pt x="106" y="100"/>
                    <a:pt x="106" y="100"/>
                    <a:pt x="106" y="100"/>
                  </a:cubicBezTo>
                  <a:cubicBezTo>
                    <a:pt x="105" y="101"/>
                    <a:pt x="103"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0" y="94"/>
                  </a:cubicBezTo>
                  <a:cubicBezTo>
                    <a:pt x="76" y="93"/>
                    <a:pt x="80" y="90"/>
                    <a:pt x="84" y="86"/>
                  </a:cubicBezTo>
                  <a:cubicBezTo>
                    <a:pt x="86" y="84"/>
                    <a:pt x="89" y="84"/>
                    <a:pt x="92" y="85"/>
                  </a:cubicBezTo>
                  <a:cubicBezTo>
                    <a:pt x="98" y="89"/>
                    <a:pt x="98" y="89"/>
                    <a:pt x="98" y="89"/>
                  </a:cubicBezTo>
                  <a:cubicBezTo>
                    <a:pt x="104" y="78"/>
                    <a:pt x="104" y="78"/>
                    <a:pt x="104" y="78"/>
                  </a:cubicBezTo>
                  <a:cubicBezTo>
                    <a:pt x="97" y="75"/>
                    <a:pt x="97" y="75"/>
                    <a:pt x="97" y="75"/>
                  </a:cubicBezTo>
                  <a:cubicBezTo>
                    <a:pt x="95" y="73"/>
                    <a:pt x="94" y="71"/>
                    <a:pt x="94"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1"/>
                    <a:pt x="98" y="31"/>
                    <a:pt x="98" y="31"/>
                  </a:cubicBezTo>
                  <a:cubicBezTo>
                    <a:pt x="92" y="34"/>
                    <a:pt x="92" y="34"/>
                    <a:pt x="92" y="34"/>
                  </a:cubicBezTo>
                  <a:cubicBezTo>
                    <a:pt x="89" y="36"/>
                    <a:pt x="86" y="35"/>
                    <a:pt x="84" y="34"/>
                  </a:cubicBezTo>
                  <a:cubicBezTo>
                    <a:pt x="80"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4"/>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4" y="51"/>
                  </a:cubicBezTo>
                  <a:cubicBezTo>
                    <a:pt x="24" y="54"/>
                    <a:pt x="23" y="57"/>
                    <a:pt x="23" y="60"/>
                  </a:cubicBezTo>
                  <a:cubicBezTo>
                    <a:pt x="23" y="62"/>
                    <a:pt x="24" y="65"/>
                    <a:pt x="24" y="68"/>
                  </a:cubicBezTo>
                  <a:cubicBezTo>
                    <a:pt x="25" y="71"/>
                    <a:pt x="24" y="73"/>
                    <a:pt x="22" y="75"/>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41" name="Group 79">
            <a:extLst>
              <a:ext uri="{FF2B5EF4-FFF2-40B4-BE49-F238E27FC236}">
                <a16:creationId xmlns:a16="http://schemas.microsoft.com/office/drawing/2014/main" id="{F01FD265-4EA3-E648-9E9F-F7ED57259CE5}"/>
              </a:ext>
            </a:extLst>
          </p:cNvPr>
          <p:cNvGrpSpPr>
            <a:grpSpLocks noChangeAspect="1"/>
          </p:cNvGrpSpPr>
          <p:nvPr userDrawn="1"/>
        </p:nvGrpSpPr>
        <p:grpSpPr bwMode="auto">
          <a:xfrm>
            <a:off x="4608644" y="3186991"/>
            <a:ext cx="481666" cy="341462"/>
            <a:chOff x="3437" y="1784"/>
            <a:chExt cx="426" cy="302"/>
          </a:xfrm>
          <a:solidFill>
            <a:schemeClr val="accent1"/>
          </a:solidFill>
        </p:grpSpPr>
        <p:sp>
          <p:nvSpPr>
            <p:cNvPr id="142" name="Freeform 80">
              <a:extLst>
                <a:ext uri="{FF2B5EF4-FFF2-40B4-BE49-F238E27FC236}">
                  <a16:creationId xmlns:a16="http://schemas.microsoft.com/office/drawing/2014/main" id="{AD563135-6D41-B34F-8DBF-9789C1D2FC7D}"/>
                </a:ext>
              </a:extLst>
            </p:cNvPr>
            <p:cNvSpPr>
              <a:spLocks noEditPoints="1"/>
            </p:cNvSpPr>
            <p:nvPr/>
          </p:nvSpPr>
          <p:spPr bwMode="auto">
            <a:xfrm>
              <a:off x="3614" y="1962"/>
              <a:ext cx="72" cy="70"/>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3" name="Freeform 81">
              <a:extLst>
                <a:ext uri="{FF2B5EF4-FFF2-40B4-BE49-F238E27FC236}">
                  <a16:creationId xmlns:a16="http://schemas.microsoft.com/office/drawing/2014/main" id="{8E14FF8C-207B-F447-B912-AC19E0458359}"/>
                </a:ext>
              </a:extLst>
            </p:cNvPr>
            <p:cNvSpPr>
              <a:spLocks/>
            </p:cNvSpPr>
            <p:nvPr/>
          </p:nvSpPr>
          <p:spPr bwMode="auto">
            <a:xfrm>
              <a:off x="3659" y="1880"/>
              <a:ext cx="108" cy="107"/>
            </a:xfrm>
            <a:custGeom>
              <a:avLst/>
              <a:gdLst>
                <a:gd name="T0" fmla="*/ 7 w 73"/>
                <a:gd name="T1" fmla="*/ 72 h 72"/>
                <a:gd name="T2" fmla="*/ 3 w 73"/>
                <a:gd name="T3" fmla="*/ 70 h 72"/>
                <a:gd name="T4" fmla="*/ 3 w 73"/>
                <a:gd name="T5" fmla="*/ 62 h 72"/>
                <a:gd name="T6" fmla="*/ 62 w 73"/>
                <a:gd name="T7" fmla="*/ 2 h 72"/>
                <a:gd name="T8" fmla="*/ 71 w 73"/>
                <a:gd name="T9" fmla="*/ 2 h 72"/>
                <a:gd name="T10" fmla="*/ 71 w 73"/>
                <a:gd name="T11" fmla="*/ 11 h 72"/>
                <a:gd name="T12" fmla="*/ 11 w 73"/>
                <a:gd name="T13" fmla="*/ 70 h 72"/>
                <a:gd name="T14" fmla="*/ 7 w 73"/>
                <a:gd name="T15" fmla="*/ 72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2">
                  <a:moveTo>
                    <a:pt x="7" y="72"/>
                  </a:moveTo>
                  <a:cubicBezTo>
                    <a:pt x="5" y="72"/>
                    <a:pt x="4" y="72"/>
                    <a:pt x="3" y="70"/>
                  </a:cubicBezTo>
                  <a:cubicBezTo>
                    <a:pt x="0" y="68"/>
                    <a:pt x="0" y="64"/>
                    <a:pt x="3" y="62"/>
                  </a:cubicBezTo>
                  <a:cubicBezTo>
                    <a:pt x="62" y="2"/>
                    <a:pt x="62" y="2"/>
                    <a:pt x="62" y="2"/>
                  </a:cubicBezTo>
                  <a:cubicBezTo>
                    <a:pt x="64" y="0"/>
                    <a:pt x="68" y="0"/>
                    <a:pt x="71" y="2"/>
                  </a:cubicBezTo>
                  <a:cubicBezTo>
                    <a:pt x="73" y="5"/>
                    <a:pt x="73" y="9"/>
                    <a:pt x="71" y="11"/>
                  </a:cubicBezTo>
                  <a:cubicBezTo>
                    <a:pt x="11" y="70"/>
                    <a:pt x="11" y="70"/>
                    <a:pt x="11" y="70"/>
                  </a:cubicBezTo>
                  <a:cubicBezTo>
                    <a:pt x="10" y="72"/>
                    <a:pt x="9" y="72"/>
                    <a:pt x="7"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4" name="Freeform 82">
              <a:extLst>
                <a:ext uri="{FF2B5EF4-FFF2-40B4-BE49-F238E27FC236}">
                  <a16:creationId xmlns:a16="http://schemas.microsoft.com/office/drawing/2014/main" id="{D89E874B-0787-064A-B6EE-771B86487C5E}"/>
                </a:ext>
              </a:extLst>
            </p:cNvPr>
            <p:cNvSpPr>
              <a:spLocks/>
            </p:cNvSpPr>
            <p:nvPr/>
          </p:nvSpPr>
          <p:spPr bwMode="auto">
            <a:xfrm>
              <a:off x="3472" y="1997"/>
              <a:ext cx="54" cy="18"/>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3" y="12"/>
                    <a:pt x="0" y="9"/>
                    <a:pt x="0" y="6"/>
                  </a:cubicBezTo>
                  <a:cubicBezTo>
                    <a:pt x="0" y="3"/>
                    <a:pt x="3" y="0"/>
                    <a:pt x="6" y="0"/>
                  </a:cubicBezTo>
                  <a:cubicBezTo>
                    <a:pt x="30" y="0"/>
                    <a:pt x="30" y="0"/>
                    <a:pt x="30" y="0"/>
                  </a:cubicBezTo>
                  <a:cubicBezTo>
                    <a:pt x="34" y="0"/>
                    <a:pt x="36" y="3"/>
                    <a:pt x="36" y="6"/>
                  </a:cubicBezTo>
                  <a:cubicBezTo>
                    <a:pt x="36" y="9"/>
                    <a:pt x="34"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5" name="Freeform 83">
              <a:extLst>
                <a:ext uri="{FF2B5EF4-FFF2-40B4-BE49-F238E27FC236}">
                  <a16:creationId xmlns:a16="http://schemas.microsoft.com/office/drawing/2014/main" id="{B0BBC9BB-9478-DD40-9544-993DEB7E0F10}"/>
                </a:ext>
              </a:extLst>
            </p:cNvPr>
            <p:cNvSpPr>
              <a:spLocks/>
            </p:cNvSpPr>
            <p:nvPr/>
          </p:nvSpPr>
          <p:spPr bwMode="auto">
            <a:xfrm>
              <a:off x="3774" y="1997"/>
              <a:ext cx="54" cy="18"/>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3" y="12"/>
                    <a:pt x="0" y="9"/>
                    <a:pt x="0" y="6"/>
                  </a:cubicBezTo>
                  <a:cubicBezTo>
                    <a:pt x="0" y="3"/>
                    <a:pt x="3" y="0"/>
                    <a:pt x="6" y="0"/>
                  </a:cubicBezTo>
                  <a:cubicBezTo>
                    <a:pt x="30" y="0"/>
                    <a:pt x="30" y="0"/>
                    <a:pt x="30" y="0"/>
                  </a:cubicBezTo>
                  <a:cubicBezTo>
                    <a:pt x="34" y="0"/>
                    <a:pt x="36" y="3"/>
                    <a:pt x="36" y="6"/>
                  </a:cubicBezTo>
                  <a:cubicBezTo>
                    <a:pt x="36" y="9"/>
                    <a:pt x="34"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6" name="Freeform 84">
              <a:extLst>
                <a:ext uri="{FF2B5EF4-FFF2-40B4-BE49-F238E27FC236}">
                  <a16:creationId xmlns:a16="http://schemas.microsoft.com/office/drawing/2014/main" id="{52E27719-BDA4-694D-83C1-C827D694BDD0}"/>
                </a:ext>
              </a:extLst>
            </p:cNvPr>
            <p:cNvSpPr>
              <a:spLocks/>
            </p:cNvSpPr>
            <p:nvPr/>
          </p:nvSpPr>
          <p:spPr bwMode="auto">
            <a:xfrm>
              <a:off x="3764" y="1922"/>
              <a:ext cx="52" cy="32"/>
            </a:xfrm>
            <a:custGeom>
              <a:avLst/>
              <a:gdLst>
                <a:gd name="T0" fmla="*/ 6 w 35"/>
                <a:gd name="T1" fmla="*/ 22 h 22"/>
                <a:gd name="T2" fmla="*/ 1 w 35"/>
                <a:gd name="T3" fmla="*/ 19 h 22"/>
                <a:gd name="T4" fmla="*/ 4 w 35"/>
                <a:gd name="T5" fmla="*/ 11 h 22"/>
                <a:gd name="T6" fmla="*/ 26 w 35"/>
                <a:gd name="T7" fmla="*/ 2 h 22"/>
                <a:gd name="T8" fmla="*/ 34 w 35"/>
                <a:gd name="T9" fmla="*/ 5 h 22"/>
                <a:gd name="T10" fmla="*/ 31 w 35"/>
                <a:gd name="T11" fmla="*/ 13 h 22"/>
                <a:gd name="T12" fmla="*/ 9 w 35"/>
                <a:gd name="T13" fmla="*/ 22 h 22"/>
                <a:gd name="T14" fmla="*/ 6 w 35"/>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2">
                  <a:moveTo>
                    <a:pt x="6" y="22"/>
                  </a:moveTo>
                  <a:cubicBezTo>
                    <a:pt x="4" y="22"/>
                    <a:pt x="2" y="21"/>
                    <a:pt x="1" y="19"/>
                  </a:cubicBezTo>
                  <a:cubicBezTo>
                    <a:pt x="0" y="16"/>
                    <a:pt x="1" y="12"/>
                    <a:pt x="4" y="11"/>
                  </a:cubicBezTo>
                  <a:cubicBezTo>
                    <a:pt x="26" y="2"/>
                    <a:pt x="26" y="2"/>
                    <a:pt x="26" y="2"/>
                  </a:cubicBezTo>
                  <a:cubicBezTo>
                    <a:pt x="29" y="0"/>
                    <a:pt x="33" y="2"/>
                    <a:pt x="34" y="5"/>
                  </a:cubicBezTo>
                  <a:cubicBezTo>
                    <a:pt x="35" y="8"/>
                    <a:pt x="34" y="11"/>
                    <a:pt x="31" y="13"/>
                  </a:cubicBezTo>
                  <a:cubicBezTo>
                    <a:pt x="9" y="22"/>
                    <a:pt x="9" y="22"/>
                    <a:pt x="9" y="22"/>
                  </a:cubicBezTo>
                  <a:cubicBezTo>
                    <a:pt x="8" y="22"/>
                    <a:pt x="7" y="22"/>
                    <a:pt x="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7" name="Freeform 85">
              <a:extLst>
                <a:ext uri="{FF2B5EF4-FFF2-40B4-BE49-F238E27FC236}">
                  <a16:creationId xmlns:a16="http://schemas.microsoft.com/office/drawing/2014/main" id="{FF113834-5F02-6A41-9F8F-FFF2D91F562A}"/>
                </a:ext>
              </a:extLst>
            </p:cNvPr>
            <p:cNvSpPr>
              <a:spLocks/>
            </p:cNvSpPr>
            <p:nvPr/>
          </p:nvSpPr>
          <p:spPr bwMode="auto">
            <a:xfrm>
              <a:off x="3691" y="1832"/>
              <a:ext cx="34" cy="51"/>
            </a:xfrm>
            <a:custGeom>
              <a:avLst/>
              <a:gdLst>
                <a:gd name="T0" fmla="*/ 7 w 23"/>
                <a:gd name="T1" fmla="*/ 35 h 35"/>
                <a:gd name="T2" fmla="*/ 4 w 23"/>
                <a:gd name="T3" fmla="*/ 34 h 35"/>
                <a:gd name="T4" fmla="*/ 1 w 23"/>
                <a:gd name="T5" fmla="*/ 26 h 35"/>
                <a:gd name="T6" fmla="*/ 10 w 23"/>
                <a:gd name="T7" fmla="*/ 4 h 35"/>
                <a:gd name="T8" fmla="*/ 18 w 23"/>
                <a:gd name="T9" fmla="*/ 1 h 35"/>
                <a:gd name="T10" fmla="*/ 21 w 23"/>
                <a:gd name="T11" fmla="*/ 9 h 35"/>
                <a:gd name="T12" fmla="*/ 12 w 23"/>
                <a:gd name="T13" fmla="*/ 31 h 35"/>
                <a:gd name="T14" fmla="*/ 7 w 23"/>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5">
                  <a:moveTo>
                    <a:pt x="7" y="35"/>
                  </a:moveTo>
                  <a:cubicBezTo>
                    <a:pt x="6" y="35"/>
                    <a:pt x="5" y="35"/>
                    <a:pt x="4" y="34"/>
                  </a:cubicBezTo>
                  <a:cubicBezTo>
                    <a:pt x="1" y="33"/>
                    <a:pt x="0" y="29"/>
                    <a:pt x="1" y="26"/>
                  </a:cubicBezTo>
                  <a:cubicBezTo>
                    <a:pt x="10" y="4"/>
                    <a:pt x="10" y="4"/>
                    <a:pt x="10" y="4"/>
                  </a:cubicBezTo>
                  <a:cubicBezTo>
                    <a:pt x="12" y="1"/>
                    <a:pt x="15" y="0"/>
                    <a:pt x="18" y="1"/>
                  </a:cubicBezTo>
                  <a:cubicBezTo>
                    <a:pt x="21" y="2"/>
                    <a:pt x="23" y="6"/>
                    <a:pt x="21" y="9"/>
                  </a:cubicBezTo>
                  <a:cubicBezTo>
                    <a:pt x="12" y="31"/>
                    <a:pt x="12" y="31"/>
                    <a:pt x="12" y="31"/>
                  </a:cubicBezTo>
                  <a:cubicBezTo>
                    <a:pt x="11" y="33"/>
                    <a:pt x="9" y="35"/>
                    <a:pt x="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8" name="Freeform 86">
              <a:extLst>
                <a:ext uri="{FF2B5EF4-FFF2-40B4-BE49-F238E27FC236}">
                  <a16:creationId xmlns:a16="http://schemas.microsoft.com/office/drawing/2014/main" id="{1F6BA6DB-8682-D240-BADC-571C01985129}"/>
                </a:ext>
              </a:extLst>
            </p:cNvPr>
            <p:cNvSpPr>
              <a:spLocks/>
            </p:cNvSpPr>
            <p:nvPr/>
          </p:nvSpPr>
          <p:spPr bwMode="auto">
            <a:xfrm>
              <a:off x="3641" y="1820"/>
              <a:ext cx="18" cy="53"/>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10" y="0"/>
                    <a:pt x="12" y="3"/>
                    <a:pt x="12" y="6"/>
                  </a:cubicBezTo>
                  <a:cubicBezTo>
                    <a:pt x="12" y="30"/>
                    <a:pt x="12" y="30"/>
                    <a:pt x="12" y="30"/>
                  </a:cubicBezTo>
                  <a:cubicBezTo>
                    <a:pt x="12" y="33"/>
                    <a:pt x="10"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9" name="Freeform 87">
              <a:extLst>
                <a:ext uri="{FF2B5EF4-FFF2-40B4-BE49-F238E27FC236}">
                  <a16:creationId xmlns:a16="http://schemas.microsoft.com/office/drawing/2014/main" id="{FE697EC8-E5DA-6C49-A676-2F10E8AEA48A}"/>
                </a:ext>
              </a:extLst>
            </p:cNvPr>
            <p:cNvSpPr>
              <a:spLocks/>
            </p:cNvSpPr>
            <p:nvPr/>
          </p:nvSpPr>
          <p:spPr bwMode="auto">
            <a:xfrm>
              <a:off x="3576" y="1832"/>
              <a:ext cx="34" cy="51"/>
            </a:xfrm>
            <a:custGeom>
              <a:avLst/>
              <a:gdLst>
                <a:gd name="T0" fmla="*/ 16 w 23"/>
                <a:gd name="T1" fmla="*/ 35 h 35"/>
                <a:gd name="T2" fmla="*/ 10 w 23"/>
                <a:gd name="T3" fmla="*/ 31 h 35"/>
                <a:gd name="T4" fmla="*/ 1 w 23"/>
                <a:gd name="T5" fmla="*/ 9 h 35"/>
                <a:gd name="T6" fmla="*/ 4 w 23"/>
                <a:gd name="T7" fmla="*/ 1 h 35"/>
                <a:gd name="T8" fmla="*/ 12 w 23"/>
                <a:gd name="T9" fmla="*/ 4 h 35"/>
                <a:gd name="T10" fmla="*/ 21 w 23"/>
                <a:gd name="T11" fmla="*/ 26 h 35"/>
                <a:gd name="T12" fmla="*/ 18 w 23"/>
                <a:gd name="T13" fmla="*/ 34 h 35"/>
                <a:gd name="T14" fmla="*/ 16 w 23"/>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5">
                  <a:moveTo>
                    <a:pt x="16" y="35"/>
                  </a:moveTo>
                  <a:cubicBezTo>
                    <a:pt x="13" y="35"/>
                    <a:pt x="11" y="33"/>
                    <a:pt x="10" y="31"/>
                  </a:cubicBezTo>
                  <a:cubicBezTo>
                    <a:pt x="1" y="9"/>
                    <a:pt x="1" y="9"/>
                    <a:pt x="1" y="9"/>
                  </a:cubicBezTo>
                  <a:cubicBezTo>
                    <a:pt x="0" y="6"/>
                    <a:pt x="1" y="2"/>
                    <a:pt x="4" y="1"/>
                  </a:cubicBezTo>
                  <a:cubicBezTo>
                    <a:pt x="7" y="0"/>
                    <a:pt x="11" y="1"/>
                    <a:pt x="12" y="4"/>
                  </a:cubicBezTo>
                  <a:cubicBezTo>
                    <a:pt x="21" y="26"/>
                    <a:pt x="21" y="26"/>
                    <a:pt x="21" y="26"/>
                  </a:cubicBezTo>
                  <a:cubicBezTo>
                    <a:pt x="23" y="29"/>
                    <a:pt x="21" y="33"/>
                    <a:pt x="18" y="34"/>
                  </a:cubicBezTo>
                  <a:cubicBezTo>
                    <a:pt x="17" y="35"/>
                    <a:pt x="17" y="35"/>
                    <a:pt x="1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0" name="Freeform 88">
              <a:extLst>
                <a:ext uri="{FF2B5EF4-FFF2-40B4-BE49-F238E27FC236}">
                  <a16:creationId xmlns:a16="http://schemas.microsoft.com/office/drawing/2014/main" id="{12D6C954-2EF3-BD42-BFB7-359D0D4F6A5C}"/>
                </a:ext>
              </a:extLst>
            </p:cNvPr>
            <p:cNvSpPr>
              <a:spLocks/>
            </p:cNvSpPr>
            <p:nvPr/>
          </p:nvSpPr>
          <p:spPr bwMode="auto">
            <a:xfrm>
              <a:off x="3521" y="1869"/>
              <a:ext cx="45" cy="42"/>
            </a:xfrm>
            <a:custGeom>
              <a:avLst/>
              <a:gdLst>
                <a:gd name="T0" fmla="*/ 24 w 30"/>
                <a:gd name="T1" fmla="*/ 29 h 29"/>
                <a:gd name="T2" fmla="*/ 19 w 30"/>
                <a:gd name="T3" fmla="*/ 27 h 29"/>
                <a:gd name="T4" fmla="*/ 2 w 30"/>
                <a:gd name="T5" fmla="*/ 10 h 29"/>
                <a:gd name="T6" fmla="*/ 2 w 30"/>
                <a:gd name="T7" fmla="*/ 2 h 29"/>
                <a:gd name="T8" fmla="*/ 11 w 30"/>
                <a:gd name="T9" fmla="*/ 2 h 29"/>
                <a:gd name="T10" fmla="*/ 28 w 30"/>
                <a:gd name="T11" fmla="*/ 19 h 29"/>
                <a:gd name="T12" fmla="*/ 28 w 30"/>
                <a:gd name="T13" fmla="*/ 27 h 29"/>
                <a:gd name="T14" fmla="*/ 24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24" y="29"/>
                  </a:moveTo>
                  <a:cubicBezTo>
                    <a:pt x="22" y="29"/>
                    <a:pt x="21" y="29"/>
                    <a:pt x="19" y="27"/>
                  </a:cubicBezTo>
                  <a:cubicBezTo>
                    <a:pt x="2" y="10"/>
                    <a:pt x="2" y="10"/>
                    <a:pt x="2" y="10"/>
                  </a:cubicBezTo>
                  <a:cubicBezTo>
                    <a:pt x="0" y="8"/>
                    <a:pt x="0" y="4"/>
                    <a:pt x="2" y="2"/>
                  </a:cubicBezTo>
                  <a:cubicBezTo>
                    <a:pt x="5" y="0"/>
                    <a:pt x="9" y="0"/>
                    <a:pt x="11" y="2"/>
                  </a:cubicBezTo>
                  <a:cubicBezTo>
                    <a:pt x="28" y="19"/>
                    <a:pt x="28" y="19"/>
                    <a:pt x="28" y="19"/>
                  </a:cubicBezTo>
                  <a:cubicBezTo>
                    <a:pt x="30" y="21"/>
                    <a:pt x="30" y="25"/>
                    <a:pt x="28" y="27"/>
                  </a:cubicBezTo>
                  <a:cubicBezTo>
                    <a:pt x="27" y="29"/>
                    <a:pt x="25" y="29"/>
                    <a:pt x="2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1" name="Freeform 89">
              <a:extLst>
                <a:ext uri="{FF2B5EF4-FFF2-40B4-BE49-F238E27FC236}">
                  <a16:creationId xmlns:a16="http://schemas.microsoft.com/office/drawing/2014/main" id="{A35B7786-D1F2-4549-A514-FD155D87A266}"/>
                </a:ext>
              </a:extLst>
            </p:cNvPr>
            <p:cNvSpPr>
              <a:spLocks/>
            </p:cNvSpPr>
            <p:nvPr/>
          </p:nvSpPr>
          <p:spPr bwMode="auto">
            <a:xfrm>
              <a:off x="3484" y="1922"/>
              <a:ext cx="54" cy="32"/>
            </a:xfrm>
            <a:custGeom>
              <a:avLst/>
              <a:gdLst>
                <a:gd name="T0" fmla="*/ 29 w 36"/>
                <a:gd name="T1" fmla="*/ 22 h 22"/>
                <a:gd name="T2" fmla="*/ 27 w 36"/>
                <a:gd name="T3" fmla="*/ 22 h 22"/>
                <a:gd name="T4" fmla="*/ 5 w 36"/>
                <a:gd name="T5" fmla="*/ 13 h 22"/>
                <a:gd name="T6" fmla="*/ 1 w 36"/>
                <a:gd name="T7" fmla="*/ 5 h 22"/>
                <a:gd name="T8" fmla="*/ 9 w 36"/>
                <a:gd name="T9" fmla="*/ 2 h 22"/>
                <a:gd name="T10" fmla="*/ 31 w 36"/>
                <a:gd name="T11" fmla="*/ 11 h 22"/>
                <a:gd name="T12" fmla="*/ 35 w 36"/>
                <a:gd name="T13" fmla="*/ 19 h 22"/>
                <a:gd name="T14" fmla="*/ 29 w 36"/>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2">
                  <a:moveTo>
                    <a:pt x="29" y="22"/>
                  </a:moveTo>
                  <a:cubicBezTo>
                    <a:pt x="28" y="22"/>
                    <a:pt x="28" y="22"/>
                    <a:pt x="27" y="22"/>
                  </a:cubicBezTo>
                  <a:cubicBezTo>
                    <a:pt x="5" y="13"/>
                    <a:pt x="5" y="13"/>
                    <a:pt x="5" y="13"/>
                  </a:cubicBezTo>
                  <a:cubicBezTo>
                    <a:pt x="2" y="11"/>
                    <a:pt x="0" y="8"/>
                    <a:pt x="1" y="5"/>
                  </a:cubicBezTo>
                  <a:cubicBezTo>
                    <a:pt x="3" y="2"/>
                    <a:pt x="6" y="0"/>
                    <a:pt x="9" y="2"/>
                  </a:cubicBezTo>
                  <a:cubicBezTo>
                    <a:pt x="31" y="11"/>
                    <a:pt x="31" y="11"/>
                    <a:pt x="31" y="11"/>
                  </a:cubicBezTo>
                  <a:cubicBezTo>
                    <a:pt x="34" y="12"/>
                    <a:pt x="36" y="16"/>
                    <a:pt x="35" y="19"/>
                  </a:cubicBezTo>
                  <a:cubicBezTo>
                    <a:pt x="34" y="21"/>
                    <a:pt x="31" y="22"/>
                    <a:pt x="2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2" name="Freeform 90">
              <a:extLst>
                <a:ext uri="{FF2B5EF4-FFF2-40B4-BE49-F238E27FC236}">
                  <a16:creationId xmlns:a16="http://schemas.microsoft.com/office/drawing/2014/main" id="{184AEB09-EB08-604B-AC9C-43039EE91DFE}"/>
                </a:ext>
              </a:extLst>
            </p:cNvPr>
            <p:cNvSpPr>
              <a:spLocks noEditPoints="1"/>
            </p:cNvSpPr>
            <p:nvPr/>
          </p:nvSpPr>
          <p:spPr bwMode="auto">
            <a:xfrm>
              <a:off x="3437" y="1784"/>
              <a:ext cx="426" cy="302"/>
            </a:xfrm>
            <a:custGeom>
              <a:avLst/>
              <a:gdLst>
                <a:gd name="T0" fmla="*/ 282 w 288"/>
                <a:gd name="T1" fmla="*/ 204 h 204"/>
                <a:gd name="T2" fmla="*/ 6 w 288"/>
                <a:gd name="T3" fmla="*/ 204 h 204"/>
                <a:gd name="T4" fmla="*/ 0 w 288"/>
                <a:gd name="T5" fmla="*/ 198 h 204"/>
                <a:gd name="T6" fmla="*/ 0 w 288"/>
                <a:gd name="T7" fmla="*/ 144 h 204"/>
                <a:gd name="T8" fmla="*/ 144 w 288"/>
                <a:gd name="T9" fmla="*/ 0 h 204"/>
                <a:gd name="T10" fmla="*/ 288 w 288"/>
                <a:gd name="T11" fmla="*/ 144 h 204"/>
                <a:gd name="T12" fmla="*/ 288 w 288"/>
                <a:gd name="T13" fmla="*/ 198 h 204"/>
                <a:gd name="T14" fmla="*/ 282 w 288"/>
                <a:gd name="T15" fmla="*/ 204 h 204"/>
                <a:gd name="T16" fmla="*/ 12 w 288"/>
                <a:gd name="T17" fmla="*/ 192 h 204"/>
                <a:gd name="T18" fmla="*/ 276 w 288"/>
                <a:gd name="T19" fmla="*/ 192 h 204"/>
                <a:gd name="T20" fmla="*/ 276 w 288"/>
                <a:gd name="T21" fmla="*/ 144 h 204"/>
                <a:gd name="T22" fmla="*/ 144 w 288"/>
                <a:gd name="T23" fmla="*/ 12 h 204"/>
                <a:gd name="T24" fmla="*/ 12 w 288"/>
                <a:gd name="T25" fmla="*/ 144 h 204"/>
                <a:gd name="T26" fmla="*/ 12 w 288"/>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04">
                  <a:moveTo>
                    <a:pt x="282" y="204"/>
                  </a:moveTo>
                  <a:cubicBezTo>
                    <a:pt x="6" y="204"/>
                    <a:pt x="6" y="204"/>
                    <a:pt x="6" y="204"/>
                  </a:cubicBezTo>
                  <a:cubicBezTo>
                    <a:pt x="3" y="204"/>
                    <a:pt x="0" y="201"/>
                    <a:pt x="0" y="198"/>
                  </a:cubicBezTo>
                  <a:cubicBezTo>
                    <a:pt x="0" y="144"/>
                    <a:pt x="0" y="144"/>
                    <a:pt x="0" y="144"/>
                  </a:cubicBezTo>
                  <a:cubicBezTo>
                    <a:pt x="0" y="64"/>
                    <a:pt x="65" y="0"/>
                    <a:pt x="144" y="0"/>
                  </a:cubicBezTo>
                  <a:cubicBezTo>
                    <a:pt x="224" y="0"/>
                    <a:pt x="288" y="64"/>
                    <a:pt x="288" y="144"/>
                  </a:cubicBezTo>
                  <a:cubicBezTo>
                    <a:pt x="288" y="198"/>
                    <a:pt x="288" y="198"/>
                    <a:pt x="288" y="198"/>
                  </a:cubicBezTo>
                  <a:cubicBezTo>
                    <a:pt x="288" y="201"/>
                    <a:pt x="286" y="204"/>
                    <a:pt x="282" y="204"/>
                  </a:cubicBezTo>
                  <a:close/>
                  <a:moveTo>
                    <a:pt x="12" y="192"/>
                  </a:moveTo>
                  <a:cubicBezTo>
                    <a:pt x="276" y="192"/>
                    <a:pt x="276" y="192"/>
                    <a:pt x="276" y="192"/>
                  </a:cubicBezTo>
                  <a:cubicBezTo>
                    <a:pt x="276" y="144"/>
                    <a:pt x="276" y="144"/>
                    <a:pt x="276" y="144"/>
                  </a:cubicBezTo>
                  <a:cubicBezTo>
                    <a:pt x="276" y="71"/>
                    <a:pt x="217" y="12"/>
                    <a:pt x="144" y="12"/>
                  </a:cubicBezTo>
                  <a:cubicBezTo>
                    <a:pt x="71" y="12"/>
                    <a:pt x="12" y="71"/>
                    <a:pt x="12" y="144"/>
                  </a:cubicBezTo>
                  <a:lnTo>
                    <a:pt x="1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153" name="Group 59">
            <a:extLst>
              <a:ext uri="{FF2B5EF4-FFF2-40B4-BE49-F238E27FC236}">
                <a16:creationId xmlns:a16="http://schemas.microsoft.com/office/drawing/2014/main" id="{892D387B-5AA1-8044-8D45-614FDCB30B66}"/>
              </a:ext>
            </a:extLst>
          </p:cNvPr>
          <p:cNvGrpSpPr>
            <a:grpSpLocks noChangeAspect="1"/>
          </p:cNvGrpSpPr>
          <p:nvPr userDrawn="1"/>
        </p:nvGrpSpPr>
        <p:grpSpPr bwMode="auto">
          <a:xfrm>
            <a:off x="2075617" y="3217044"/>
            <a:ext cx="466978" cy="281356"/>
            <a:chOff x="6554" y="532"/>
            <a:chExt cx="400" cy="241"/>
          </a:xfrm>
          <a:solidFill>
            <a:schemeClr val="accent1"/>
          </a:solidFill>
        </p:grpSpPr>
        <p:sp>
          <p:nvSpPr>
            <p:cNvPr id="154" name="Freeform 60">
              <a:extLst>
                <a:ext uri="{FF2B5EF4-FFF2-40B4-BE49-F238E27FC236}">
                  <a16:creationId xmlns:a16="http://schemas.microsoft.com/office/drawing/2014/main" id="{CA82DAE1-B4D6-1142-8988-789C66AB55DB}"/>
                </a:ext>
              </a:extLst>
            </p:cNvPr>
            <p:cNvSpPr>
              <a:spLocks/>
            </p:cNvSpPr>
            <p:nvPr/>
          </p:nvSpPr>
          <p:spPr bwMode="auto">
            <a:xfrm>
              <a:off x="6554" y="532"/>
              <a:ext cx="400" cy="241"/>
            </a:xfrm>
            <a:custGeom>
              <a:avLst/>
              <a:gdLst>
                <a:gd name="T0" fmla="*/ 6 w 271"/>
                <a:gd name="T1" fmla="*/ 163 h 163"/>
                <a:gd name="T2" fmla="*/ 2 w 271"/>
                <a:gd name="T3" fmla="*/ 161 h 163"/>
                <a:gd name="T4" fmla="*/ 2 w 271"/>
                <a:gd name="T5" fmla="*/ 153 h 163"/>
                <a:gd name="T6" fmla="*/ 98 w 271"/>
                <a:gd name="T7" fmla="*/ 45 h 163"/>
                <a:gd name="T8" fmla="*/ 106 w 271"/>
                <a:gd name="T9" fmla="*/ 44 h 163"/>
                <a:gd name="T10" fmla="*/ 174 w 271"/>
                <a:gd name="T11" fmla="*/ 100 h 163"/>
                <a:gd name="T12" fmla="*/ 260 w 271"/>
                <a:gd name="T13" fmla="*/ 3 h 163"/>
                <a:gd name="T14" fmla="*/ 268 w 271"/>
                <a:gd name="T15" fmla="*/ 2 h 163"/>
                <a:gd name="T16" fmla="*/ 269 w 271"/>
                <a:gd name="T17" fmla="*/ 11 h 163"/>
                <a:gd name="T18" fmla="*/ 179 w 271"/>
                <a:gd name="T19" fmla="*/ 113 h 163"/>
                <a:gd name="T20" fmla="*/ 171 w 271"/>
                <a:gd name="T21" fmla="*/ 113 h 163"/>
                <a:gd name="T22" fmla="*/ 103 w 271"/>
                <a:gd name="T23" fmla="*/ 57 h 163"/>
                <a:gd name="T24" fmla="*/ 11 w 271"/>
                <a:gd name="T25" fmla="*/ 161 h 163"/>
                <a:gd name="T26" fmla="*/ 6 w 271"/>
                <a:gd name="T27"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63">
                  <a:moveTo>
                    <a:pt x="6" y="163"/>
                  </a:moveTo>
                  <a:cubicBezTo>
                    <a:pt x="5" y="163"/>
                    <a:pt x="4" y="162"/>
                    <a:pt x="2" y="161"/>
                  </a:cubicBezTo>
                  <a:cubicBezTo>
                    <a:pt x="0" y="159"/>
                    <a:pt x="0" y="155"/>
                    <a:pt x="2" y="153"/>
                  </a:cubicBezTo>
                  <a:cubicBezTo>
                    <a:pt x="98" y="45"/>
                    <a:pt x="98" y="45"/>
                    <a:pt x="98" y="45"/>
                  </a:cubicBezTo>
                  <a:cubicBezTo>
                    <a:pt x="100" y="42"/>
                    <a:pt x="104" y="42"/>
                    <a:pt x="106" y="44"/>
                  </a:cubicBezTo>
                  <a:cubicBezTo>
                    <a:pt x="174" y="100"/>
                    <a:pt x="174" y="100"/>
                    <a:pt x="174" y="100"/>
                  </a:cubicBezTo>
                  <a:cubicBezTo>
                    <a:pt x="260" y="3"/>
                    <a:pt x="260" y="3"/>
                    <a:pt x="260" y="3"/>
                  </a:cubicBezTo>
                  <a:cubicBezTo>
                    <a:pt x="262" y="0"/>
                    <a:pt x="266" y="0"/>
                    <a:pt x="268" y="2"/>
                  </a:cubicBezTo>
                  <a:cubicBezTo>
                    <a:pt x="271" y="5"/>
                    <a:pt x="271" y="8"/>
                    <a:pt x="269" y="11"/>
                  </a:cubicBezTo>
                  <a:cubicBezTo>
                    <a:pt x="179" y="113"/>
                    <a:pt x="179" y="113"/>
                    <a:pt x="179" y="113"/>
                  </a:cubicBezTo>
                  <a:cubicBezTo>
                    <a:pt x="177" y="115"/>
                    <a:pt x="173" y="116"/>
                    <a:pt x="171" y="113"/>
                  </a:cubicBezTo>
                  <a:cubicBezTo>
                    <a:pt x="103" y="57"/>
                    <a:pt x="103" y="57"/>
                    <a:pt x="103" y="57"/>
                  </a:cubicBezTo>
                  <a:cubicBezTo>
                    <a:pt x="11" y="161"/>
                    <a:pt x="11" y="161"/>
                    <a:pt x="11" y="161"/>
                  </a:cubicBezTo>
                  <a:cubicBezTo>
                    <a:pt x="10" y="162"/>
                    <a:pt x="8" y="163"/>
                    <a:pt x="6"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55" name="Freeform 61">
              <a:extLst>
                <a:ext uri="{FF2B5EF4-FFF2-40B4-BE49-F238E27FC236}">
                  <a16:creationId xmlns:a16="http://schemas.microsoft.com/office/drawing/2014/main" id="{F6DD371E-5D02-AF4E-8FE8-2BC519C3177C}"/>
                </a:ext>
              </a:extLst>
            </p:cNvPr>
            <p:cNvSpPr>
              <a:spLocks/>
            </p:cNvSpPr>
            <p:nvPr/>
          </p:nvSpPr>
          <p:spPr bwMode="auto">
            <a:xfrm>
              <a:off x="6812" y="534"/>
              <a:ext cx="141" cy="124"/>
            </a:xfrm>
            <a:custGeom>
              <a:avLst/>
              <a:gdLst>
                <a:gd name="T0" fmla="*/ 89 w 95"/>
                <a:gd name="T1" fmla="*/ 84 h 84"/>
                <a:gd name="T2" fmla="*/ 83 w 95"/>
                <a:gd name="T3" fmla="*/ 78 h 84"/>
                <a:gd name="T4" fmla="*/ 83 w 95"/>
                <a:gd name="T5" fmla="*/ 12 h 84"/>
                <a:gd name="T6" fmla="*/ 6 w 95"/>
                <a:gd name="T7" fmla="*/ 12 h 84"/>
                <a:gd name="T8" fmla="*/ 0 w 95"/>
                <a:gd name="T9" fmla="*/ 6 h 84"/>
                <a:gd name="T10" fmla="*/ 6 w 95"/>
                <a:gd name="T11" fmla="*/ 0 h 84"/>
                <a:gd name="T12" fmla="*/ 89 w 95"/>
                <a:gd name="T13" fmla="*/ 0 h 84"/>
                <a:gd name="T14" fmla="*/ 95 w 95"/>
                <a:gd name="T15" fmla="*/ 6 h 84"/>
                <a:gd name="T16" fmla="*/ 95 w 95"/>
                <a:gd name="T17" fmla="*/ 78 h 84"/>
                <a:gd name="T18" fmla="*/ 89 w 95"/>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84">
                  <a:moveTo>
                    <a:pt x="89" y="84"/>
                  </a:moveTo>
                  <a:cubicBezTo>
                    <a:pt x="86" y="84"/>
                    <a:pt x="83" y="81"/>
                    <a:pt x="83" y="78"/>
                  </a:cubicBezTo>
                  <a:cubicBezTo>
                    <a:pt x="83" y="12"/>
                    <a:pt x="83" y="12"/>
                    <a:pt x="83" y="12"/>
                  </a:cubicBezTo>
                  <a:cubicBezTo>
                    <a:pt x="6" y="12"/>
                    <a:pt x="6" y="12"/>
                    <a:pt x="6" y="12"/>
                  </a:cubicBezTo>
                  <a:cubicBezTo>
                    <a:pt x="3" y="12"/>
                    <a:pt x="0" y="9"/>
                    <a:pt x="0" y="6"/>
                  </a:cubicBezTo>
                  <a:cubicBezTo>
                    <a:pt x="0" y="3"/>
                    <a:pt x="3" y="0"/>
                    <a:pt x="6" y="0"/>
                  </a:cubicBezTo>
                  <a:cubicBezTo>
                    <a:pt x="89" y="0"/>
                    <a:pt x="89" y="0"/>
                    <a:pt x="89" y="0"/>
                  </a:cubicBezTo>
                  <a:cubicBezTo>
                    <a:pt x="93" y="0"/>
                    <a:pt x="95" y="3"/>
                    <a:pt x="95" y="6"/>
                  </a:cubicBezTo>
                  <a:cubicBezTo>
                    <a:pt x="95" y="78"/>
                    <a:pt x="95" y="78"/>
                    <a:pt x="95" y="78"/>
                  </a:cubicBezTo>
                  <a:cubicBezTo>
                    <a:pt x="95" y="81"/>
                    <a:pt x="93" y="84"/>
                    <a:pt x="8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grpSp>
      <p:grpSp>
        <p:nvGrpSpPr>
          <p:cNvPr id="156" name="Group 60">
            <a:extLst>
              <a:ext uri="{FF2B5EF4-FFF2-40B4-BE49-F238E27FC236}">
                <a16:creationId xmlns:a16="http://schemas.microsoft.com/office/drawing/2014/main" id="{909B4C50-0B6B-F940-B96B-0F025E25749D}"/>
              </a:ext>
            </a:extLst>
          </p:cNvPr>
          <p:cNvGrpSpPr>
            <a:grpSpLocks noChangeAspect="1"/>
          </p:cNvGrpSpPr>
          <p:nvPr userDrawn="1"/>
        </p:nvGrpSpPr>
        <p:grpSpPr bwMode="auto">
          <a:xfrm>
            <a:off x="3329567" y="3117577"/>
            <a:ext cx="491836" cy="480291"/>
            <a:chOff x="6726" y="600"/>
            <a:chExt cx="426" cy="416"/>
          </a:xfrm>
          <a:solidFill>
            <a:schemeClr val="accent1"/>
          </a:solidFill>
        </p:grpSpPr>
        <p:sp>
          <p:nvSpPr>
            <p:cNvPr id="157" name="Freeform 61">
              <a:extLst>
                <a:ext uri="{FF2B5EF4-FFF2-40B4-BE49-F238E27FC236}">
                  <a16:creationId xmlns:a16="http://schemas.microsoft.com/office/drawing/2014/main" id="{9C3A8E24-140A-A045-9B50-E9B468100282}"/>
                </a:ext>
              </a:extLst>
            </p:cNvPr>
            <p:cNvSpPr>
              <a:spLocks/>
            </p:cNvSpPr>
            <p:nvPr/>
          </p:nvSpPr>
          <p:spPr bwMode="auto">
            <a:xfrm>
              <a:off x="6726" y="999"/>
              <a:ext cx="426"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2" y="12"/>
                    <a:pt x="0" y="10"/>
                    <a:pt x="0" y="6"/>
                  </a:cubicBezTo>
                  <a:cubicBezTo>
                    <a:pt x="0" y="3"/>
                    <a:pt x="2" y="0"/>
                    <a:pt x="6" y="0"/>
                  </a:cubicBezTo>
                  <a:cubicBezTo>
                    <a:pt x="282" y="0"/>
                    <a:pt x="282" y="0"/>
                    <a:pt x="282" y="0"/>
                  </a:cubicBezTo>
                  <a:cubicBezTo>
                    <a:pt x="285" y="0"/>
                    <a:pt x="288" y="3"/>
                    <a:pt x="288" y="6"/>
                  </a:cubicBezTo>
                  <a:cubicBezTo>
                    <a:pt x="288" y="10"/>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62">
              <a:extLst>
                <a:ext uri="{FF2B5EF4-FFF2-40B4-BE49-F238E27FC236}">
                  <a16:creationId xmlns:a16="http://schemas.microsoft.com/office/drawing/2014/main" id="{7B95F1FD-5650-BC4B-808D-C3715C5F40BE}"/>
                </a:ext>
              </a:extLst>
            </p:cNvPr>
            <p:cNvSpPr>
              <a:spLocks noEditPoints="1"/>
            </p:cNvSpPr>
            <p:nvPr/>
          </p:nvSpPr>
          <p:spPr bwMode="auto">
            <a:xfrm>
              <a:off x="6744" y="912"/>
              <a:ext cx="71" cy="104"/>
            </a:xfrm>
            <a:custGeom>
              <a:avLst/>
              <a:gdLst>
                <a:gd name="T0" fmla="*/ 42 w 48"/>
                <a:gd name="T1" fmla="*/ 72 h 72"/>
                <a:gd name="T2" fmla="*/ 6 w 48"/>
                <a:gd name="T3" fmla="*/ 72 h 72"/>
                <a:gd name="T4" fmla="*/ 0 w 48"/>
                <a:gd name="T5" fmla="*/ 66 h 72"/>
                <a:gd name="T6" fmla="*/ 0 w 48"/>
                <a:gd name="T7" fmla="*/ 6 h 72"/>
                <a:gd name="T8" fmla="*/ 6 w 48"/>
                <a:gd name="T9" fmla="*/ 0 h 72"/>
                <a:gd name="T10" fmla="*/ 42 w 48"/>
                <a:gd name="T11" fmla="*/ 0 h 72"/>
                <a:gd name="T12" fmla="*/ 48 w 48"/>
                <a:gd name="T13" fmla="*/ 6 h 72"/>
                <a:gd name="T14" fmla="*/ 48 w 48"/>
                <a:gd name="T15" fmla="*/ 66 h 72"/>
                <a:gd name="T16" fmla="*/ 42 w 48"/>
                <a:gd name="T17" fmla="*/ 72 h 72"/>
                <a:gd name="T18" fmla="*/ 12 w 48"/>
                <a:gd name="T19" fmla="*/ 60 h 72"/>
                <a:gd name="T20" fmla="*/ 36 w 48"/>
                <a:gd name="T21" fmla="*/ 60 h 72"/>
                <a:gd name="T22" fmla="*/ 36 w 48"/>
                <a:gd name="T23" fmla="*/ 12 h 72"/>
                <a:gd name="T24" fmla="*/ 12 w 48"/>
                <a:gd name="T25" fmla="*/ 12 h 72"/>
                <a:gd name="T26" fmla="*/ 12 w 48"/>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2">
                  <a:moveTo>
                    <a:pt x="42" y="72"/>
                  </a:moveTo>
                  <a:cubicBezTo>
                    <a:pt x="6" y="72"/>
                    <a:pt x="6" y="72"/>
                    <a:pt x="6" y="72"/>
                  </a:cubicBezTo>
                  <a:cubicBezTo>
                    <a:pt x="2" y="72"/>
                    <a:pt x="0" y="70"/>
                    <a:pt x="0" y="66"/>
                  </a:cubicBezTo>
                  <a:cubicBezTo>
                    <a:pt x="0" y="6"/>
                    <a:pt x="0" y="6"/>
                    <a:pt x="0" y="6"/>
                  </a:cubicBezTo>
                  <a:cubicBezTo>
                    <a:pt x="0" y="3"/>
                    <a:pt x="2" y="0"/>
                    <a:pt x="6" y="0"/>
                  </a:cubicBezTo>
                  <a:cubicBezTo>
                    <a:pt x="42" y="0"/>
                    <a:pt x="42" y="0"/>
                    <a:pt x="42" y="0"/>
                  </a:cubicBezTo>
                  <a:cubicBezTo>
                    <a:pt x="45" y="0"/>
                    <a:pt x="48" y="3"/>
                    <a:pt x="48" y="6"/>
                  </a:cubicBezTo>
                  <a:cubicBezTo>
                    <a:pt x="48" y="66"/>
                    <a:pt x="48" y="66"/>
                    <a:pt x="48" y="66"/>
                  </a:cubicBezTo>
                  <a:cubicBezTo>
                    <a:pt x="48" y="70"/>
                    <a:pt x="45" y="72"/>
                    <a:pt x="42" y="72"/>
                  </a:cubicBezTo>
                  <a:close/>
                  <a:moveTo>
                    <a:pt x="12" y="60"/>
                  </a:moveTo>
                  <a:cubicBezTo>
                    <a:pt x="36" y="60"/>
                    <a:pt x="36" y="60"/>
                    <a:pt x="36" y="60"/>
                  </a:cubicBezTo>
                  <a:cubicBezTo>
                    <a:pt x="36" y="12"/>
                    <a:pt x="36" y="12"/>
                    <a:pt x="36"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63">
              <a:extLst>
                <a:ext uri="{FF2B5EF4-FFF2-40B4-BE49-F238E27FC236}">
                  <a16:creationId xmlns:a16="http://schemas.microsoft.com/office/drawing/2014/main" id="{0ACA05DC-D168-ED4A-8F9D-48683873D78A}"/>
                </a:ext>
              </a:extLst>
            </p:cNvPr>
            <p:cNvSpPr>
              <a:spLocks noEditPoints="1"/>
            </p:cNvSpPr>
            <p:nvPr/>
          </p:nvSpPr>
          <p:spPr bwMode="auto">
            <a:xfrm>
              <a:off x="6850" y="826"/>
              <a:ext cx="71" cy="190"/>
            </a:xfrm>
            <a:custGeom>
              <a:avLst/>
              <a:gdLst>
                <a:gd name="T0" fmla="*/ 42 w 48"/>
                <a:gd name="T1" fmla="*/ 132 h 132"/>
                <a:gd name="T2" fmla="*/ 6 w 48"/>
                <a:gd name="T3" fmla="*/ 132 h 132"/>
                <a:gd name="T4" fmla="*/ 0 w 48"/>
                <a:gd name="T5" fmla="*/ 126 h 132"/>
                <a:gd name="T6" fmla="*/ 0 w 48"/>
                <a:gd name="T7" fmla="*/ 6 h 132"/>
                <a:gd name="T8" fmla="*/ 6 w 48"/>
                <a:gd name="T9" fmla="*/ 0 h 132"/>
                <a:gd name="T10" fmla="*/ 42 w 48"/>
                <a:gd name="T11" fmla="*/ 0 h 132"/>
                <a:gd name="T12" fmla="*/ 48 w 48"/>
                <a:gd name="T13" fmla="*/ 6 h 132"/>
                <a:gd name="T14" fmla="*/ 48 w 48"/>
                <a:gd name="T15" fmla="*/ 126 h 132"/>
                <a:gd name="T16" fmla="*/ 42 w 48"/>
                <a:gd name="T17" fmla="*/ 132 h 132"/>
                <a:gd name="T18" fmla="*/ 12 w 48"/>
                <a:gd name="T19" fmla="*/ 120 h 132"/>
                <a:gd name="T20" fmla="*/ 36 w 48"/>
                <a:gd name="T21" fmla="*/ 120 h 132"/>
                <a:gd name="T22" fmla="*/ 36 w 48"/>
                <a:gd name="T23" fmla="*/ 12 h 132"/>
                <a:gd name="T24" fmla="*/ 12 w 48"/>
                <a:gd name="T25" fmla="*/ 12 h 132"/>
                <a:gd name="T26" fmla="*/ 12 w 48"/>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32">
                  <a:moveTo>
                    <a:pt x="42" y="132"/>
                  </a:moveTo>
                  <a:cubicBezTo>
                    <a:pt x="6" y="132"/>
                    <a:pt x="6" y="132"/>
                    <a:pt x="6" y="132"/>
                  </a:cubicBezTo>
                  <a:cubicBezTo>
                    <a:pt x="2" y="132"/>
                    <a:pt x="0" y="130"/>
                    <a:pt x="0" y="126"/>
                  </a:cubicBezTo>
                  <a:cubicBezTo>
                    <a:pt x="0" y="6"/>
                    <a:pt x="0" y="6"/>
                    <a:pt x="0" y="6"/>
                  </a:cubicBezTo>
                  <a:cubicBezTo>
                    <a:pt x="0" y="3"/>
                    <a:pt x="2" y="0"/>
                    <a:pt x="6" y="0"/>
                  </a:cubicBezTo>
                  <a:cubicBezTo>
                    <a:pt x="42" y="0"/>
                    <a:pt x="42" y="0"/>
                    <a:pt x="42" y="0"/>
                  </a:cubicBezTo>
                  <a:cubicBezTo>
                    <a:pt x="45" y="0"/>
                    <a:pt x="48" y="3"/>
                    <a:pt x="48" y="6"/>
                  </a:cubicBezTo>
                  <a:cubicBezTo>
                    <a:pt x="48" y="126"/>
                    <a:pt x="48" y="126"/>
                    <a:pt x="48" y="126"/>
                  </a:cubicBezTo>
                  <a:cubicBezTo>
                    <a:pt x="48" y="130"/>
                    <a:pt x="45" y="132"/>
                    <a:pt x="42" y="132"/>
                  </a:cubicBezTo>
                  <a:close/>
                  <a:moveTo>
                    <a:pt x="12" y="120"/>
                  </a:moveTo>
                  <a:cubicBezTo>
                    <a:pt x="36" y="120"/>
                    <a:pt x="36" y="120"/>
                    <a:pt x="36" y="120"/>
                  </a:cubicBezTo>
                  <a:cubicBezTo>
                    <a:pt x="36" y="12"/>
                    <a:pt x="36" y="12"/>
                    <a:pt x="36"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64">
              <a:extLst>
                <a:ext uri="{FF2B5EF4-FFF2-40B4-BE49-F238E27FC236}">
                  <a16:creationId xmlns:a16="http://schemas.microsoft.com/office/drawing/2014/main" id="{DEACE061-660B-B846-81F5-5CAC95D88ABD}"/>
                </a:ext>
              </a:extLst>
            </p:cNvPr>
            <p:cNvSpPr>
              <a:spLocks noEditPoints="1"/>
            </p:cNvSpPr>
            <p:nvPr/>
          </p:nvSpPr>
          <p:spPr bwMode="auto">
            <a:xfrm>
              <a:off x="6957" y="860"/>
              <a:ext cx="71" cy="156"/>
            </a:xfrm>
            <a:custGeom>
              <a:avLst/>
              <a:gdLst>
                <a:gd name="T0" fmla="*/ 42 w 48"/>
                <a:gd name="T1" fmla="*/ 108 h 108"/>
                <a:gd name="T2" fmla="*/ 6 w 48"/>
                <a:gd name="T3" fmla="*/ 108 h 108"/>
                <a:gd name="T4" fmla="*/ 0 w 48"/>
                <a:gd name="T5" fmla="*/ 102 h 108"/>
                <a:gd name="T6" fmla="*/ 0 w 48"/>
                <a:gd name="T7" fmla="*/ 6 h 108"/>
                <a:gd name="T8" fmla="*/ 6 w 48"/>
                <a:gd name="T9" fmla="*/ 0 h 108"/>
                <a:gd name="T10" fmla="*/ 42 w 48"/>
                <a:gd name="T11" fmla="*/ 0 h 108"/>
                <a:gd name="T12" fmla="*/ 48 w 48"/>
                <a:gd name="T13" fmla="*/ 6 h 108"/>
                <a:gd name="T14" fmla="*/ 48 w 48"/>
                <a:gd name="T15" fmla="*/ 102 h 108"/>
                <a:gd name="T16" fmla="*/ 42 w 48"/>
                <a:gd name="T17" fmla="*/ 108 h 108"/>
                <a:gd name="T18" fmla="*/ 12 w 48"/>
                <a:gd name="T19" fmla="*/ 96 h 108"/>
                <a:gd name="T20" fmla="*/ 36 w 48"/>
                <a:gd name="T21" fmla="*/ 96 h 108"/>
                <a:gd name="T22" fmla="*/ 36 w 48"/>
                <a:gd name="T23" fmla="*/ 12 h 108"/>
                <a:gd name="T24" fmla="*/ 12 w 48"/>
                <a:gd name="T25" fmla="*/ 12 h 108"/>
                <a:gd name="T26" fmla="*/ 12 w 48"/>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08">
                  <a:moveTo>
                    <a:pt x="42" y="108"/>
                  </a:moveTo>
                  <a:cubicBezTo>
                    <a:pt x="6" y="108"/>
                    <a:pt x="6" y="108"/>
                    <a:pt x="6" y="108"/>
                  </a:cubicBezTo>
                  <a:cubicBezTo>
                    <a:pt x="2" y="108"/>
                    <a:pt x="0" y="106"/>
                    <a:pt x="0" y="102"/>
                  </a:cubicBezTo>
                  <a:cubicBezTo>
                    <a:pt x="0" y="6"/>
                    <a:pt x="0" y="6"/>
                    <a:pt x="0" y="6"/>
                  </a:cubicBezTo>
                  <a:cubicBezTo>
                    <a:pt x="0" y="3"/>
                    <a:pt x="2" y="0"/>
                    <a:pt x="6" y="0"/>
                  </a:cubicBezTo>
                  <a:cubicBezTo>
                    <a:pt x="42" y="0"/>
                    <a:pt x="42" y="0"/>
                    <a:pt x="42" y="0"/>
                  </a:cubicBezTo>
                  <a:cubicBezTo>
                    <a:pt x="45" y="0"/>
                    <a:pt x="48" y="3"/>
                    <a:pt x="48" y="6"/>
                  </a:cubicBezTo>
                  <a:cubicBezTo>
                    <a:pt x="48" y="102"/>
                    <a:pt x="48" y="102"/>
                    <a:pt x="48" y="102"/>
                  </a:cubicBezTo>
                  <a:cubicBezTo>
                    <a:pt x="48" y="106"/>
                    <a:pt x="45" y="108"/>
                    <a:pt x="42" y="108"/>
                  </a:cubicBezTo>
                  <a:close/>
                  <a:moveTo>
                    <a:pt x="12" y="96"/>
                  </a:moveTo>
                  <a:cubicBezTo>
                    <a:pt x="36" y="96"/>
                    <a:pt x="36" y="96"/>
                    <a:pt x="36" y="96"/>
                  </a:cubicBezTo>
                  <a:cubicBezTo>
                    <a:pt x="36" y="12"/>
                    <a:pt x="36" y="12"/>
                    <a:pt x="36"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65">
              <a:extLst>
                <a:ext uri="{FF2B5EF4-FFF2-40B4-BE49-F238E27FC236}">
                  <a16:creationId xmlns:a16="http://schemas.microsoft.com/office/drawing/2014/main" id="{6C1EFCFD-1918-4C4B-9CE7-E8EFB1D43AEC}"/>
                </a:ext>
              </a:extLst>
            </p:cNvPr>
            <p:cNvSpPr>
              <a:spLocks noEditPoints="1"/>
            </p:cNvSpPr>
            <p:nvPr/>
          </p:nvSpPr>
          <p:spPr bwMode="auto">
            <a:xfrm>
              <a:off x="7063" y="739"/>
              <a:ext cx="71" cy="277"/>
            </a:xfrm>
            <a:custGeom>
              <a:avLst/>
              <a:gdLst>
                <a:gd name="T0" fmla="*/ 42 w 48"/>
                <a:gd name="T1" fmla="*/ 192 h 192"/>
                <a:gd name="T2" fmla="*/ 6 w 48"/>
                <a:gd name="T3" fmla="*/ 192 h 192"/>
                <a:gd name="T4" fmla="*/ 0 w 48"/>
                <a:gd name="T5" fmla="*/ 186 h 192"/>
                <a:gd name="T6" fmla="*/ 0 w 48"/>
                <a:gd name="T7" fmla="*/ 6 h 192"/>
                <a:gd name="T8" fmla="*/ 6 w 48"/>
                <a:gd name="T9" fmla="*/ 0 h 192"/>
                <a:gd name="T10" fmla="*/ 42 w 48"/>
                <a:gd name="T11" fmla="*/ 0 h 192"/>
                <a:gd name="T12" fmla="*/ 48 w 48"/>
                <a:gd name="T13" fmla="*/ 6 h 192"/>
                <a:gd name="T14" fmla="*/ 48 w 48"/>
                <a:gd name="T15" fmla="*/ 186 h 192"/>
                <a:gd name="T16" fmla="*/ 42 w 48"/>
                <a:gd name="T17" fmla="*/ 192 h 192"/>
                <a:gd name="T18" fmla="*/ 12 w 48"/>
                <a:gd name="T19" fmla="*/ 180 h 192"/>
                <a:gd name="T20" fmla="*/ 36 w 48"/>
                <a:gd name="T21" fmla="*/ 180 h 192"/>
                <a:gd name="T22" fmla="*/ 36 w 48"/>
                <a:gd name="T23" fmla="*/ 12 h 192"/>
                <a:gd name="T24" fmla="*/ 12 w 48"/>
                <a:gd name="T25" fmla="*/ 12 h 192"/>
                <a:gd name="T26" fmla="*/ 12 w 48"/>
                <a:gd name="T27"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92">
                  <a:moveTo>
                    <a:pt x="42" y="192"/>
                  </a:moveTo>
                  <a:cubicBezTo>
                    <a:pt x="6" y="192"/>
                    <a:pt x="6" y="192"/>
                    <a:pt x="6" y="192"/>
                  </a:cubicBezTo>
                  <a:cubicBezTo>
                    <a:pt x="2" y="192"/>
                    <a:pt x="0" y="190"/>
                    <a:pt x="0" y="186"/>
                  </a:cubicBezTo>
                  <a:cubicBezTo>
                    <a:pt x="0" y="6"/>
                    <a:pt x="0" y="6"/>
                    <a:pt x="0" y="6"/>
                  </a:cubicBezTo>
                  <a:cubicBezTo>
                    <a:pt x="0" y="3"/>
                    <a:pt x="2" y="0"/>
                    <a:pt x="6" y="0"/>
                  </a:cubicBezTo>
                  <a:cubicBezTo>
                    <a:pt x="42" y="0"/>
                    <a:pt x="42" y="0"/>
                    <a:pt x="42" y="0"/>
                  </a:cubicBezTo>
                  <a:cubicBezTo>
                    <a:pt x="45" y="0"/>
                    <a:pt x="48" y="3"/>
                    <a:pt x="48" y="6"/>
                  </a:cubicBezTo>
                  <a:cubicBezTo>
                    <a:pt x="48" y="186"/>
                    <a:pt x="48" y="186"/>
                    <a:pt x="48" y="186"/>
                  </a:cubicBezTo>
                  <a:cubicBezTo>
                    <a:pt x="48" y="190"/>
                    <a:pt x="45" y="192"/>
                    <a:pt x="42" y="192"/>
                  </a:cubicBezTo>
                  <a:close/>
                  <a:moveTo>
                    <a:pt x="12" y="180"/>
                  </a:moveTo>
                  <a:cubicBezTo>
                    <a:pt x="36" y="180"/>
                    <a:pt x="36" y="180"/>
                    <a:pt x="36" y="180"/>
                  </a:cubicBezTo>
                  <a:cubicBezTo>
                    <a:pt x="36" y="12"/>
                    <a:pt x="36" y="12"/>
                    <a:pt x="36" y="12"/>
                  </a:cubicBezTo>
                  <a:cubicBezTo>
                    <a:pt x="12" y="12"/>
                    <a:pt x="12" y="12"/>
                    <a:pt x="12" y="12"/>
                  </a:cubicBezTo>
                  <a:lnTo>
                    <a:pt x="1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66">
              <a:extLst>
                <a:ext uri="{FF2B5EF4-FFF2-40B4-BE49-F238E27FC236}">
                  <a16:creationId xmlns:a16="http://schemas.microsoft.com/office/drawing/2014/main" id="{E3276A80-6E12-C248-A63A-BDDBCB6DC276}"/>
                </a:ext>
              </a:extLst>
            </p:cNvPr>
            <p:cNvSpPr>
              <a:spLocks noEditPoints="1"/>
            </p:cNvSpPr>
            <p:nvPr/>
          </p:nvSpPr>
          <p:spPr bwMode="auto">
            <a:xfrm>
              <a:off x="6753" y="774"/>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67">
              <a:extLst>
                <a:ext uri="{FF2B5EF4-FFF2-40B4-BE49-F238E27FC236}">
                  <a16:creationId xmlns:a16="http://schemas.microsoft.com/office/drawing/2014/main" id="{FA66DBB2-838B-4C4A-BA40-168FEF07086F}"/>
                </a:ext>
              </a:extLst>
            </p:cNvPr>
            <p:cNvSpPr>
              <a:spLocks noEditPoints="1"/>
            </p:cNvSpPr>
            <p:nvPr/>
          </p:nvSpPr>
          <p:spPr bwMode="auto">
            <a:xfrm>
              <a:off x="6859" y="687"/>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68">
              <a:extLst>
                <a:ext uri="{FF2B5EF4-FFF2-40B4-BE49-F238E27FC236}">
                  <a16:creationId xmlns:a16="http://schemas.microsoft.com/office/drawing/2014/main" id="{93019F76-8284-AF42-815A-EE8C56616EEB}"/>
                </a:ext>
              </a:extLst>
            </p:cNvPr>
            <p:cNvSpPr>
              <a:spLocks noEditPoints="1"/>
            </p:cNvSpPr>
            <p:nvPr/>
          </p:nvSpPr>
          <p:spPr bwMode="auto">
            <a:xfrm>
              <a:off x="6966" y="722"/>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69">
              <a:extLst>
                <a:ext uri="{FF2B5EF4-FFF2-40B4-BE49-F238E27FC236}">
                  <a16:creationId xmlns:a16="http://schemas.microsoft.com/office/drawing/2014/main" id="{994737E9-AB00-4844-A2D9-029280879396}"/>
                </a:ext>
              </a:extLst>
            </p:cNvPr>
            <p:cNvSpPr>
              <a:spLocks noEditPoints="1"/>
            </p:cNvSpPr>
            <p:nvPr/>
          </p:nvSpPr>
          <p:spPr bwMode="auto">
            <a:xfrm>
              <a:off x="7072" y="600"/>
              <a:ext cx="54"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0">
              <a:extLst>
                <a:ext uri="{FF2B5EF4-FFF2-40B4-BE49-F238E27FC236}">
                  <a16:creationId xmlns:a16="http://schemas.microsoft.com/office/drawing/2014/main" id="{31011639-86D2-1945-816C-1890494209C3}"/>
                </a:ext>
              </a:extLst>
            </p:cNvPr>
            <p:cNvSpPr>
              <a:spLocks/>
            </p:cNvSpPr>
            <p:nvPr/>
          </p:nvSpPr>
          <p:spPr bwMode="auto">
            <a:xfrm>
              <a:off x="6782" y="714"/>
              <a:ext cx="99" cy="84"/>
            </a:xfrm>
            <a:custGeom>
              <a:avLst/>
              <a:gdLst>
                <a:gd name="T0" fmla="*/ 7 w 67"/>
                <a:gd name="T1" fmla="*/ 58 h 58"/>
                <a:gd name="T2" fmla="*/ 2 w 67"/>
                <a:gd name="T3" fmla="*/ 56 h 58"/>
                <a:gd name="T4" fmla="*/ 3 w 67"/>
                <a:gd name="T5" fmla="*/ 47 h 58"/>
                <a:gd name="T6" fmla="*/ 57 w 67"/>
                <a:gd name="T7" fmla="*/ 3 h 58"/>
                <a:gd name="T8" fmla="*/ 65 w 67"/>
                <a:gd name="T9" fmla="*/ 3 h 58"/>
                <a:gd name="T10" fmla="*/ 64 w 67"/>
                <a:gd name="T11" fmla="*/ 12 h 58"/>
                <a:gd name="T12" fmla="*/ 11 w 67"/>
                <a:gd name="T13" fmla="*/ 56 h 58"/>
                <a:gd name="T14" fmla="*/ 7 w 67"/>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58">
                  <a:moveTo>
                    <a:pt x="7" y="58"/>
                  </a:moveTo>
                  <a:cubicBezTo>
                    <a:pt x="5" y="58"/>
                    <a:pt x="3" y="57"/>
                    <a:pt x="2" y="56"/>
                  </a:cubicBezTo>
                  <a:cubicBezTo>
                    <a:pt x="0" y="53"/>
                    <a:pt x="0" y="49"/>
                    <a:pt x="3" y="47"/>
                  </a:cubicBezTo>
                  <a:cubicBezTo>
                    <a:pt x="57" y="3"/>
                    <a:pt x="57" y="3"/>
                    <a:pt x="57" y="3"/>
                  </a:cubicBezTo>
                  <a:cubicBezTo>
                    <a:pt x="59" y="0"/>
                    <a:pt x="63" y="1"/>
                    <a:pt x="65" y="3"/>
                  </a:cubicBezTo>
                  <a:cubicBezTo>
                    <a:pt x="67" y="6"/>
                    <a:pt x="67" y="10"/>
                    <a:pt x="64" y="12"/>
                  </a:cubicBezTo>
                  <a:cubicBezTo>
                    <a:pt x="11" y="56"/>
                    <a:pt x="11" y="56"/>
                    <a:pt x="11" y="56"/>
                  </a:cubicBezTo>
                  <a:cubicBezTo>
                    <a:pt x="10" y="57"/>
                    <a:pt x="8" y="58"/>
                    <a:pt x="7"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1">
              <a:extLst>
                <a:ext uri="{FF2B5EF4-FFF2-40B4-BE49-F238E27FC236}">
                  <a16:creationId xmlns:a16="http://schemas.microsoft.com/office/drawing/2014/main" id="{351419A5-CCB8-0F4A-A9D8-85EBBC43D894}"/>
                </a:ext>
              </a:extLst>
            </p:cNvPr>
            <p:cNvSpPr>
              <a:spLocks/>
            </p:cNvSpPr>
            <p:nvPr/>
          </p:nvSpPr>
          <p:spPr bwMode="auto">
            <a:xfrm>
              <a:off x="6892" y="708"/>
              <a:ext cx="93" cy="44"/>
            </a:xfrm>
            <a:custGeom>
              <a:avLst/>
              <a:gdLst>
                <a:gd name="T0" fmla="*/ 57 w 63"/>
                <a:gd name="T1" fmla="*/ 30 h 30"/>
                <a:gd name="T2" fmla="*/ 55 w 63"/>
                <a:gd name="T3" fmla="*/ 29 h 30"/>
                <a:gd name="T4" fmla="*/ 5 w 63"/>
                <a:gd name="T5" fmla="*/ 13 h 30"/>
                <a:gd name="T6" fmla="*/ 1 w 63"/>
                <a:gd name="T7" fmla="*/ 5 h 30"/>
                <a:gd name="T8" fmla="*/ 9 w 63"/>
                <a:gd name="T9" fmla="*/ 2 h 30"/>
                <a:gd name="T10" fmla="*/ 58 w 63"/>
                <a:gd name="T11" fmla="*/ 18 h 30"/>
                <a:gd name="T12" fmla="*/ 62 w 63"/>
                <a:gd name="T13" fmla="*/ 26 h 30"/>
                <a:gd name="T14" fmla="*/ 57 w 63"/>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30">
                  <a:moveTo>
                    <a:pt x="57" y="30"/>
                  </a:moveTo>
                  <a:cubicBezTo>
                    <a:pt x="56" y="30"/>
                    <a:pt x="55" y="30"/>
                    <a:pt x="55" y="29"/>
                  </a:cubicBezTo>
                  <a:cubicBezTo>
                    <a:pt x="5" y="13"/>
                    <a:pt x="5" y="13"/>
                    <a:pt x="5" y="13"/>
                  </a:cubicBezTo>
                  <a:cubicBezTo>
                    <a:pt x="2" y="12"/>
                    <a:pt x="0" y="8"/>
                    <a:pt x="1" y="5"/>
                  </a:cubicBezTo>
                  <a:cubicBezTo>
                    <a:pt x="2" y="2"/>
                    <a:pt x="6" y="0"/>
                    <a:pt x="9" y="2"/>
                  </a:cubicBezTo>
                  <a:cubicBezTo>
                    <a:pt x="58" y="18"/>
                    <a:pt x="58" y="18"/>
                    <a:pt x="58" y="18"/>
                  </a:cubicBezTo>
                  <a:cubicBezTo>
                    <a:pt x="62" y="19"/>
                    <a:pt x="63" y="23"/>
                    <a:pt x="62" y="26"/>
                  </a:cubicBezTo>
                  <a:cubicBezTo>
                    <a:pt x="61" y="28"/>
                    <a:pt x="59" y="30"/>
                    <a:pt x="5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2">
              <a:extLst>
                <a:ext uri="{FF2B5EF4-FFF2-40B4-BE49-F238E27FC236}">
                  <a16:creationId xmlns:a16="http://schemas.microsoft.com/office/drawing/2014/main" id="{E9D27936-5D5D-614F-8C1C-7B1D6C8F53BC}"/>
                </a:ext>
              </a:extLst>
            </p:cNvPr>
            <p:cNvSpPr>
              <a:spLocks/>
            </p:cNvSpPr>
            <p:nvPr/>
          </p:nvSpPr>
          <p:spPr bwMode="auto">
            <a:xfrm>
              <a:off x="6994" y="630"/>
              <a:ext cx="103" cy="113"/>
            </a:xfrm>
            <a:custGeom>
              <a:avLst/>
              <a:gdLst>
                <a:gd name="T0" fmla="*/ 6 w 70"/>
                <a:gd name="T1" fmla="*/ 78 h 78"/>
                <a:gd name="T2" fmla="*/ 3 w 70"/>
                <a:gd name="T3" fmla="*/ 77 h 78"/>
                <a:gd name="T4" fmla="*/ 2 w 70"/>
                <a:gd name="T5" fmla="*/ 68 h 78"/>
                <a:gd name="T6" fmla="*/ 58 w 70"/>
                <a:gd name="T7" fmla="*/ 3 h 78"/>
                <a:gd name="T8" fmla="*/ 67 w 70"/>
                <a:gd name="T9" fmla="*/ 2 h 78"/>
                <a:gd name="T10" fmla="*/ 67 w 70"/>
                <a:gd name="T11" fmla="*/ 10 h 78"/>
                <a:gd name="T12" fmla="*/ 11 w 70"/>
                <a:gd name="T13" fmla="*/ 76 h 78"/>
                <a:gd name="T14" fmla="*/ 6 w 70"/>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78">
                  <a:moveTo>
                    <a:pt x="6" y="78"/>
                  </a:moveTo>
                  <a:cubicBezTo>
                    <a:pt x="5" y="78"/>
                    <a:pt x="4" y="78"/>
                    <a:pt x="3" y="77"/>
                  </a:cubicBezTo>
                  <a:cubicBezTo>
                    <a:pt x="0" y="75"/>
                    <a:pt x="0" y="71"/>
                    <a:pt x="2" y="68"/>
                  </a:cubicBezTo>
                  <a:cubicBezTo>
                    <a:pt x="58" y="3"/>
                    <a:pt x="58" y="3"/>
                    <a:pt x="58" y="3"/>
                  </a:cubicBezTo>
                  <a:cubicBezTo>
                    <a:pt x="60" y="0"/>
                    <a:pt x="64" y="0"/>
                    <a:pt x="67" y="2"/>
                  </a:cubicBezTo>
                  <a:cubicBezTo>
                    <a:pt x="69" y="4"/>
                    <a:pt x="70" y="8"/>
                    <a:pt x="67" y="10"/>
                  </a:cubicBezTo>
                  <a:cubicBezTo>
                    <a:pt x="11" y="76"/>
                    <a:pt x="11" y="76"/>
                    <a:pt x="11" y="76"/>
                  </a:cubicBezTo>
                  <a:cubicBezTo>
                    <a:pt x="10" y="78"/>
                    <a:pt x="8" y="78"/>
                    <a:pt x="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9" name="Group 147">
            <a:extLst>
              <a:ext uri="{FF2B5EF4-FFF2-40B4-BE49-F238E27FC236}">
                <a16:creationId xmlns:a16="http://schemas.microsoft.com/office/drawing/2014/main" id="{1A45C7C7-247A-8046-A96E-AD1F982C8EF8}"/>
              </a:ext>
            </a:extLst>
          </p:cNvPr>
          <p:cNvGrpSpPr>
            <a:grpSpLocks noChangeAspect="1"/>
          </p:cNvGrpSpPr>
          <p:nvPr userDrawn="1"/>
        </p:nvGrpSpPr>
        <p:grpSpPr bwMode="auto">
          <a:xfrm>
            <a:off x="4602982" y="4317934"/>
            <a:ext cx="492991" cy="480291"/>
            <a:chOff x="4660" y="3155"/>
            <a:chExt cx="427" cy="416"/>
          </a:xfrm>
          <a:solidFill>
            <a:schemeClr val="accent1"/>
          </a:solidFill>
        </p:grpSpPr>
        <p:sp>
          <p:nvSpPr>
            <p:cNvPr id="170" name="Freeform 148">
              <a:extLst>
                <a:ext uri="{FF2B5EF4-FFF2-40B4-BE49-F238E27FC236}">
                  <a16:creationId xmlns:a16="http://schemas.microsoft.com/office/drawing/2014/main" id="{8E8C409B-9E97-C84A-B9D3-A35AAE508CE2}"/>
                </a:ext>
              </a:extLst>
            </p:cNvPr>
            <p:cNvSpPr>
              <a:spLocks/>
            </p:cNvSpPr>
            <p:nvPr/>
          </p:nvSpPr>
          <p:spPr bwMode="auto">
            <a:xfrm>
              <a:off x="4952" y="3213"/>
              <a:ext cx="75" cy="72"/>
            </a:xfrm>
            <a:custGeom>
              <a:avLst/>
              <a:gdLst>
                <a:gd name="T0" fmla="*/ 7 w 51"/>
                <a:gd name="T1" fmla="*/ 50 h 50"/>
                <a:gd name="T2" fmla="*/ 3 w 51"/>
                <a:gd name="T3" fmla="*/ 48 h 50"/>
                <a:gd name="T4" fmla="*/ 3 w 51"/>
                <a:gd name="T5" fmla="*/ 40 h 50"/>
                <a:gd name="T6" fmla="*/ 40 w 51"/>
                <a:gd name="T7" fmla="*/ 3 h 50"/>
                <a:gd name="T8" fmla="*/ 49 w 51"/>
                <a:gd name="T9" fmla="*/ 3 h 50"/>
                <a:gd name="T10" fmla="*/ 49 w 51"/>
                <a:gd name="T11" fmla="*/ 11 h 50"/>
                <a:gd name="T12" fmla="*/ 11 w 51"/>
                <a:gd name="T13" fmla="*/ 48 h 50"/>
                <a:gd name="T14" fmla="*/ 7 w 51"/>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0">
                  <a:moveTo>
                    <a:pt x="7" y="50"/>
                  </a:moveTo>
                  <a:cubicBezTo>
                    <a:pt x="6" y="50"/>
                    <a:pt x="4" y="49"/>
                    <a:pt x="3" y="48"/>
                  </a:cubicBezTo>
                  <a:cubicBezTo>
                    <a:pt x="0" y="46"/>
                    <a:pt x="0" y="42"/>
                    <a:pt x="3" y="40"/>
                  </a:cubicBezTo>
                  <a:cubicBezTo>
                    <a:pt x="40" y="3"/>
                    <a:pt x="40" y="3"/>
                    <a:pt x="40" y="3"/>
                  </a:cubicBezTo>
                  <a:cubicBezTo>
                    <a:pt x="42" y="0"/>
                    <a:pt x="46" y="0"/>
                    <a:pt x="49" y="3"/>
                  </a:cubicBezTo>
                  <a:cubicBezTo>
                    <a:pt x="51" y="5"/>
                    <a:pt x="51" y="9"/>
                    <a:pt x="49" y="11"/>
                  </a:cubicBezTo>
                  <a:cubicBezTo>
                    <a:pt x="11" y="48"/>
                    <a:pt x="11" y="48"/>
                    <a:pt x="11" y="48"/>
                  </a:cubicBezTo>
                  <a:cubicBezTo>
                    <a:pt x="10" y="49"/>
                    <a:pt x="9" y="50"/>
                    <a:pt x="7"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1" name="Freeform 149">
              <a:extLst>
                <a:ext uri="{FF2B5EF4-FFF2-40B4-BE49-F238E27FC236}">
                  <a16:creationId xmlns:a16="http://schemas.microsoft.com/office/drawing/2014/main" id="{DA0B5ECD-870E-4848-9CD3-F2A48AAED96F}"/>
                </a:ext>
              </a:extLst>
            </p:cNvPr>
            <p:cNvSpPr>
              <a:spLocks noEditPoints="1"/>
            </p:cNvSpPr>
            <p:nvPr/>
          </p:nvSpPr>
          <p:spPr bwMode="auto">
            <a:xfrm>
              <a:off x="4998" y="3155"/>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2" name="Freeform 150">
              <a:extLst>
                <a:ext uri="{FF2B5EF4-FFF2-40B4-BE49-F238E27FC236}">
                  <a16:creationId xmlns:a16="http://schemas.microsoft.com/office/drawing/2014/main" id="{F35591AC-ECAA-6A44-8F99-819ED52E6DAB}"/>
                </a:ext>
              </a:extLst>
            </p:cNvPr>
            <p:cNvSpPr>
              <a:spLocks/>
            </p:cNvSpPr>
            <p:nvPr/>
          </p:nvSpPr>
          <p:spPr bwMode="auto">
            <a:xfrm>
              <a:off x="4970" y="3457"/>
              <a:ext cx="57" cy="55"/>
            </a:xfrm>
            <a:custGeom>
              <a:avLst/>
              <a:gdLst>
                <a:gd name="T0" fmla="*/ 32 w 39"/>
                <a:gd name="T1" fmla="*/ 38 h 38"/>
                <a:gd name="T2" fmla="*/ 28 w 39"/>
                <a:gd name="T3" fmla="*/ 36 h 38"/>
                <a:gd name="T4" fmla="*/ 2 w 39"/>
                <a:gd name="T5" fmla="*/ 11 h 38"/>
                <a:gd name="T6" fmla="*/ 2 w 39"/>
                <a:gd name="T7" fmla="*/ 2 h 38"/>
                <a:gd name="T8" fmla="*/ 11 w 39"/>
                <a:gd name="T9" fmla="*/ 2 h 38"/>
                <a:gd name="T10" fmla="*/ 36 w 39"/>
                <a:gd name="T11" fmla="*/ 28 h 38"/>
                <a:gd name="T12" fmla="*/ 36 w 39"/>
                <a:gd name="T13" fmla="*/ 36 h 38"/>
                <a:gd name="T14" fmla="*/ 32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32" y="38"/>
                  </a:moveTo>
                  <a:cubicBezTo>
                    <a:pt x="30" y="38"/>
                    <a:pt x="29" y="37"/>
                    <a:pt x="28" y="36"/>
                  </a:cubicBezTo>
                  <a:cubicBezTo>
                    <a:pt x="2" y="11"/>
                    <a:pt x="2" y="11"/>
                    <a:pt x="2" y="11"/>
                  </a:cubicBezTo>
                  <a:cubicBezTo>
                    <a:pt x="0" y="8"/>
                    <a:pt x="0" y="4"/>
                    <a:pt x="2" y="2"/>
                  </a:cubicBezTo>
                  <a:cubicBezTo>
                    <a:pt x="5" y="0"/>
                    <a:pt x="8" y="0"/>
                    <a:pt x="11" y="2"/>
                  </a:cubicBezTo>
                  <a:cubicBezTo>
                    <a:pt x="36" y="28"/>
                    <a:pt x="36" y="28"/>
                    <a:pt x="36" y="28"/>
                  </a:cubicBezTo>
                  <a:cubicBezTo>
                    <a:pt x="39" y="30"/>
                    <a:pt x="39" y="34"/>
                    <a:pt x="36" y="36"/>
                  </a:cubicBezTo>
                  <a:cubicBezTo>
                    <a:pt x="35" y="37"/>
                    <a:pt x="33" y="38"/>
                    <a:pt x="32"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3" name="Freeform 151">
              <a:extLst>
                <a:ext uri="{FF2B5EF4-FFF2-40B4-BE49-F238E27FC236}">
                  <a16:creationId xmlns:a16="http://schemas.microsoft.com/office/drawing/2014/main" id="{7C40EEF9-FCC2-A541-B120-A45140879919}"/>
                </a:ext>
              </a:extLst>
            </p:cNvPr>
            <p:cNvSpPr>
              <a:spLocks noEditPoints="1"/>
            </p:cNvSpPr>
            <p:nvPr/>
          </p:nvSpPr>
          <p:spPr bwMode="auto">
            <a:xfrm>
              <a:off x="4998" y="3485"/>
              <a:ext cx="89" cy="86"/>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4" name="Freeform 152">
              <a:extLst>
                <a:ext uri="{FF2B5EF4-FFF2-40B4-BE49-F238E27FC236}">
                  <a16:creationId xmlns:a16="http://schemas.microsoft.com/office/drawing/2014/main" id="{A9892F93-4546-3D4E-B74D-759D573B708D}"/>
                </a:ext>
              </a:extLst>
            </p:cNvPr>
            <p:cNvSpPr>
              <a:spLocks/>
            </p:cNvSpPr>
            <p:nvPr/>
          </p:nvSpPr>
          <p:spPr bwMode="auto">
            <a:xfrm>
              <a:off x="4720" y="3213"/>
              <a:ext cx="75" cy="72"/>
            </a:xfrm>
            <a:custGeom>
              <a:avLst/>
              <a:gdLst>
                <a:gd name="T0" fmla="*/ 44 w 51"/>
                <a:gd name="T1" fmla="*/ 50 h 50"/>
                <a:gd name="T2" fmla="*/ 40 w 51"/>
                <a:gd name="T3" fmla="*/ 48 h 50"/>
                <a:gd name="T4" fmla="*/ 3 w 51"/>
                <a:gd name="T5" fmla="*/ 11 h 50"/>
                <a:gd name="T6" fmla="*/ 2 w 51"/>
                <a:gd name="T7" fmla="*/ 3 h 50"/>
                <a:gd name="T8" fmla="*/ 11 w 51"/>
                <a:gd name="T9" fmla="*/ 3 h 50"/>
                <a:gd name="T10" fmla="*/ 48 w 51"/>
                <a:gd name="T11" fmla="*/ 40 h 50"/>
                <a:gd name="T12" fmla="*/ 48 w 51"/>
                <a:gd name="T13" fmla="*/ 48 h 50"/>
                <a:gd name="T14" fmla="*/ 44 w 51"/>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0">
                  <a:moveTo>
                    <a:pt x="44" y="50"/>
                  </a:moveTo>
                  <a:cubicBezTo>
                    <a:pt x="43" y="50"/>
                    <a:pt x="41" y="49"/>
                    <a:pt x="40" y="48"/>
                  </a:cubicBezTo>
                  <a:cubicBezTo>
                    <a:pt x="3" y="11"/>
                    <a:pt x="3" y="11"/>
                    <a:pt x="3" y="11"/>
                  </a:cubicBezTo>
                  <a:cubicBezTo>
                    <a:pt x="0" y="9"/>
                    <a:pt x="0" y="5"/>
                    <a:pt x="2" y="3"/>
                  </a:cubicBezTo>
                  <a:cubicBezTo>
                    <a:pt x="5" y="0"/>
                    <a:pt x="9" y="0"/>
                    <a:pt x="11" y="3"/>
                  </a:cubicBezTo>
                  <a:cubicBezTo>
                    <a:pt x="48" y="40"/>
                    <a:pt x="48" y="40"/>
                    <a:pt x="48" y="40"/>
                  </a:cubicBezTo>
                  <a:cubicBezTo>
                    <a:pt x="51" y="42"/>
                    <a:pt x="51" y="46"/>
                    <a:pt x="48" y="48"/>
                  </a:cubicBezTo>
                  <a:cubicBezTo>
                    <a:pt x="47" y="49"/>
                    <a:pt x="46" y="50"/>
                    <a:pt x="44"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5" name="Freeform 153">
              <a:extLst>
                <a:ext uri="{FF2B5EF4-FFF2-40B4-BE49-F238E27FC236}">
                  <a16:creationId xmlns:a16="http://schemas.microsoft.com/office/drawing/2014/main" id="{FC0B3E8E-2558-BE41-ADEB-7D5023F6BD96}"/>
                </a:ext>
              </a:extLst>
            </p:cNvPr>
            <p:cNvSpPr>
              <a:spLocks noEditPoints="1"/>
            </p:cNvSpPr>
            <p:nvPr/>
          </p:nvSpPr>
          <p:spPr bwMode="auto">
            <a:xfrm>
              <a:off x="4660" y="3155"/>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6" name="Freeform 154">
              <a:extLst>
                <a:ext uri="{FF2B5EF4-FFF2-40B4-BE49-F238E27FC236}">
                  <a16:creationId xmlns:a16="http://schemas.microsoft.com/office/drawing/2014/main" id="{AF5CD9F4-8D4C-B94E-A070-7BA0E2494A4C}"/>
                </a:ext>
              </a:extLst>
            </p:cNvPr>
            <p:cNvSpPr>
              <a:spLocks/>
            </p:cNvSpPr>
            <p:nvPr/>
          </p:nvSpPr>
          <p:spPr bwMode="auto">
            <a:xfrm>
              <a:off x="4721" y="3457"/>
              <a:ext cx="56" cy="55"/>
            </a:xfrm>
            <a:custGeom>
              <a:avLst/>
              <a:gdLst>
                <a:gd name="T0" fmla="*/ 6 w 38"/>
                <a:gd name="T1" fmla="*/ 38 h 38"/>
                <a:gd name="T2" fmla="*/ 2 w 38"/>
                <a:gd name="T3" fmla="*/ 36 h 38"/>
                <a:gd name="T4" fmla="*/ 2 w 38"/>
                <a:gd name="T5" fmla="*/ 28 h 38"/>
                <a:gd name="T6" fmla="*/ 27 w 38"/>
                <a:gd name="T7" fmla="*/ 2 h 38"/>
                <a:gd name="T8" fmla="*/ 36 w 38"/>
                <a:gd name="T9" fmla="*/ 2 h 38"/>
                <a:gd name="T10" fmla="*/ 36 w 38"/>
                <a:gd name="T11" fmla="*/ 11 h 38"/>
                <a:gd name="T12" fmla="*/ 10 w 38"/>
                <a:gd name="T13" fmla="*/ 36 h 38"/>
                <a:gd name="T14" fmla="*/ 6 w 38"/>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6" y="38"/>
                  </a:moveTo>
                  <a:cubicBezTo>
                    <a:pt x="5" y="38"/>
                    <a:pt x="3" y="37"/>
                    <a:pt x="2" y="36"/>
                  </a:cubicBezTo>
                  <a:cubicBezTo>
                    <a:pt x="0" y="34"/>
                    <a:pt x="0" y="30"/>
                    <a:pt x="2" y="28"/>
                  </a:cubicBezTo>
                  <a:cubicBezTo>
                    <a:pt x="27" y="2"/>
                    <a:pt x="27" y="2"/>
                    <a:pt x="27" y="2"/>
                  </a:cubicBezTo>
                  <a:cubicBezTo>
                    <a:pt x="30" y="0"/>
                    <a:pt x="33" y="0"/>
                    <a:pt x="36" y="2"/>
                  </a:cubicBezTo>
                  <a:cubicBezTo>
                    <a:pt x="38" y="4"/>
                    <a:pt x="38" y="8"/>
                    <a:pt x="36" y="11"/>
                  </a:cubicBezTo>
                  <a:cubicBezTo>
                    <a:pt x="10" y="36"/>
                    <a:pt x="10" y="36"/>
                    <a:pt x="10" y="36"/>
                  </a:cubicBezTo>
                  <a:cubicBezTo>
                    <a:pt x="9" y="37"/>
                    <a:pt x="8" y="38"/>
                    <a:pt x="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7" name="Freeform 155">
              <a:extLst>
                <a:ext uri="{FF2B5EF4-FFF2-40B4-BE49-F238E27FC236}">
                  <a16:creationId xmlns:a16="http://schemas.microsoft.com/office/drawing/2014/main" id="{B1B15CB0-A7E5-BC4F-A0BC-F0DE234CCD0C}"/>
                </a:ext>
              </a:extLst>
            </p:cNvPr>
            <p:cNvSpPr>
              <a:spLocks noEditPoints="1"/>
            </p:cNvSpPr>
            <p:nvPr/>
          </p:nvSpPr>
          <p:spPr bwMode="auto">
            <a:xfrm>
              <a:off x="4660" y="3485"/>
              <a:ext cx="89" cy="86"/>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8" name="Freeform 156">
              <a:extLst>
                <a:ext uri="{FF2B5EF4-FFF2-40B4-BE49-F238E27FC236}">
                  <a16:creationId xmlns:a16="http://schemas.microsoft.com/office/drawing/2014/main" id="{67AB54EA-1D00-BA41-A554-14265C9BADB6}"/>
                </a:ext>
              </a:extLst>
            </p:cNvPr>
            <p:cNvSpPr>
              <a:spLocks/>
            </p:cNvSpPr>
            <p:nvPr/>
          </p:nvSpPr>
          <p:spPr bwMode="auto">
            <a:xfrm>
              <a:off x="4944" y="3346"/>
              <a:ext cx="72"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2"/>
                    <a:pt x="3" y="0"/>
                    <a:pt x="6" y="0"/>
                  </a:cubicBezTo>
                  <a:cubicBezTo>
                    <a:pt x="42" y="0"/>
                    <a:pt x="42" y="0"/>
                    <a:pt x="42" y="0"/>
                  </a:cubicBezTo>
                  <a:cubicBezTo>
                    <a:pt x="45" y="0"/>
                    <a:pt x="48" y="2"/>
                    <a:pt x="48" y="6"/>
                  </a:cubicBezTo>
                  <a:cubicBezTo>
                    <a:pt x="48" y="9"/>
                    <a:pt x="45"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9" name="Freeform 157">
              <a:extLst>
                <a:ext uri="{FF2B5EF4-FFF2-40B4-BE49-F238E27FC236}">
                  <a16:creationId xmlns:a16="http://schemas.microsoft.com/office/drawing/2014/main" id="{7CFDB85D-494A-024F-86F2-B6983F221C93}"/>
                </a:ext>
              </a:extLst>
            </p:cNvPr>
            <p:cNvSpPr>
              <a:spLocks noEditPoints="1"/>
            </p:cNvSpPr>
            <p:nvPr/>
          </p:nvSpPr>
          <p:spPr bwMode="auto">
            <a:xfrm>
              <a:off x="4998" y="3311"/>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0" name="Freeform 158">
              <a:extLst>
                <a:ext uri="{FF2B5EF4-FFF2-40B4-BE49-F238E27FC236}">
                  <a16:creationId xmlns:a16="http://schemas.microsoft.com/office/drawing/2014/main" id="{29B1044C-E2D2-6641-83C4-F6039E8C3EAB}"/>
                </a:ext>
              </a:extLst>
            </p:cNvPr>
            <p:cNvSpPr>
              <a:spLocks/>
            </p:cNvSpPr>
            <p:nvPr/>
          </p:nvSpPr>
          <p:spPr bwMode="auto">
            <a:xfrm>
              <a:off x="4731" y="3346"/>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2"/>
                    <a:pt x="3" y="0"/>
                    <a:pt x="6" y="0"/>
                  </a:cubicBezTo>
                  <a:cubicBezTo>
                    <a:pt x="42" y="0"/>
                    <a:pt x="42" y="0"/>
                    <a:pt x="42" y="0"/>
                  </a:cubicBezTo>
                  <a:cubicBezTo>
                    <a:pt x="45" y="0"/>
                    <a:pt x="48" y="2"/>
                    <a:pt x="48" y="6"/>
                  </a:cubicBezTo>
                  <a:cubicBezTo>
                    <a:pt x="48" y="9"/>
                    <a:pt x="45"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1" name="Freeform 159">
              <a:extLst>
                <a:ext uri="{FF2B5EF4-FFF2-40B4-BE49-F238E27FC236}">
                  <a16:creationId xmlns:a16="http://schemas.microsoft.com/office/drawing/2014/main" id="{D04495BF-6265-7A4F-9624-AF37EE9A7BE3}"/>
                </a:ext>
              </a:extLst>
            </p:cNvPr>
            <p:cNvSpPr>
              <a:spLocks noEditPoints="1"/>
            </p:cNvSpPr>
            <p:nvPr/>
          </p:nvSpPr>
          <p:spPr bwMode="auto">
            <a:xfrm>
              <a:off x="4660" y="3311"/>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2" name="Oval 160">
              <a:extLst>
                <a:ext uri="{FF2B5EF4-FFF2-40B4-BE49-F238E27FC236}">
                  <a16:creationId xmlns:a16="http://schemas.microsoft.com/office/drawing/2014/main" id="{0DCD1D92-34C0-2940-9188-97E05488F343}"/>
                </a:ext>
              </a:extLst>
            </p:cNvPr>
            <p:cNvSpPr>
              <a:spLocks noChangeArrowheads="1"/>
            </p:cNvSpPr>
            <p:nvPr/>
          </p:nvSpPr>
          <p:spPr bwMode="auto">
            <a:xfrm>
              <a:off x="4850" y="3434"/>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3" name="Freeform 161">
              <a:extLst>
                <a:ext uri="{FF2B5EF4-FFF2-40B4-BE49-F238E27FC236}">
                  <a16:creationId xmlns:a16="http://schemas.microsoft.com/office/drawing/2014/main" id="{7619177A-DB0B-F247-9FF6-F0476A03D96B}"/>
                </a:ext>
              </a:extLst>
            </p:cNvPr>
            <p:cNvSpPr>
              <a:spLocks/>
            </p:cNvSpPr>
            <p:nvPr/>
          </p:nvSpPr>
          <p:spPr bwMode="auto">
            <a:xfrm>
              <a:off x="4811" y="3275"/>
              <a:ext cx="107" cy="146"/>
            </a:xfrm>
            <a:custGeom>
              <a:avLst/>
              <a:gdLst>
                <a:gd name="T0" fmla="*/ 36 w 72"/>
                <a:gd name="T1" fmla="*/ 101 h 101"/>
                <a:gd name="T2" fmla="*/ 30 w 72"/>
                <a:gd name="T3" fmla="*/ 95 h 101"/>
                <a:gd name="T4" fmla="*/ 30 w 72"/>
                <a:gd name="T5" fmla="*/ 65 h 101"/>
                <a:gd name="T6" fmla="*/ 36 w 72"/>
                <a:gd name="T7" fmla="*/ 59 h 101"/>
                <a:gd name="T8" fmla="*/ 60 w 72"/>
                <a:gd name="T9" fmla="*/ 36 h 101"/>
                <a:gd name="T10" fmla="*/ 36 w 72"/>
                <a:gd name="T11" fmla="*/ 12 h 101"/>
                <a:gd name="T12" fmla="*/ 12 w 72"/>
                <a:gd name="T13" fmla="*/ 36 h 101"/>
                <a:gd name="T14" fmla="*/ 6 w 72"/>
                <a:gd name="T15" fmla="*/ 42 h 101"/>
                <a:gd name="T16" fmla="*/ 0 w 72"/>
                <a:gd name="T17" fmla="*/ 36 h 101"/>
                <a:gd name="T18" fmla="*/ 36 w 72"/>
                <a:gd name="T19" fmla="*/ 0 h 101"/>
                <a:gd name="T20" fmla="*/ 72 w 72"/>
                <a:gd name="T21" fmla="*/ 36 h 101"/>
                <a:gd name="T22" fmla="*/ 42 w 72"/>
                <a:gd name="T23" fmla="*/ 71 h 101"/>
                <a:gd name="T24" fmla="*/ 42 w 72"/>
                <a:gd name="T25" fmla="*/ 95 h 101"/>
                <a:gd name="T26" fmla="*/ 36 w 72"/>
                <a:gd name="T2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101">
                  <a:moveTo>
                    <a:pt x="36" y="101"/>
                  </a:moveTo>
                  <a:cubicBezTo>
                    <a:pt x="33" y="101"/>
                    <a:pt x="30" y="99"/>
                    <a:pt x="30" y="95"/>
                  </a:cubicBezTo>
                  <a:cubicBezTo>
                    <a:pt x="30" y="65"/>
                    <a:pt x="30" y="65"/>
                    <a:pt x="30" y="65"/>
                  </a:cubicBezTo>
                  <a:cubicBezTo>
                    <a:pt x="30" y="62"/>
                    <a:pt x="33" y="59"/>
                    <a:pt x="36" y="59"/>
                  </a:cubicBezTo>
                  <a:cubicBezTo>
                    <a:pt x="49" y="59"/>
                    <a:pt x="60" y="49"/>
                    <a:pt x="60" y="36"/>
                  </a:cubicBezTo>
                  <a:cubicBezTo>
                    <a:pt x="60" y="23"/>
                    <a:pt x="49" y="12"/>
                    <a:pt x="36" y="12"/>
                  </a:cubicBezTo>
                  <a:cubicBezTo>
                    <a:pt x="23" y="12"/>
                    <a:pt x="12" y="23"/>
                    <a:pt x="12" y="36"/>
                  </a:cubicBezTo>
                  <a:cubicBezTo>
                    <a:pt x="12" y="39"/>
                    <a:pt x="10" y="42"/>
                    <a:pt x="6" y="42"/>
                  </a:cubicBezTo>
                  <a:cubicBezTo>
                    <a:pt x="3" y="42"/>
                    <a:pt x="0" y="39"/>
                    <a:pt x="0" y="36"/>
                  </a:cubicBezTo>
                  <a:cubicBezTo>
                    <a:pt x="0" y="16"/>
                    <a:pt x="16" y="0"/>
                    <a:pt x="36" y="0"/>
                  </a:cubicBezTo>
                  <a:cubicBezTo>
                    <a:pt x="56" y="0"/>
                    <a:pt x="72" y="16"/>
                    <a:pt x="72" y="36"/>
                  </a:cubicBezTo>
                  <a:cubicBezTo>
                    <a:pt x="72" y="53"/>
                    <a:pt x="59" y="68"/>
                    <a:pt x="42" y="71"/>
                  </a:cubicBezTo>
                  <a:cubicBezTo>
                    <a:pt x="42" y="95"/>
                    <a:pt x="42" y="95"/>
                    <a:pt x="42" y="95"/>
                  </a:cubicBezTo>
                  <a:cubicBezTo>
                    <a:pt x="42" y="99"/>
                    <a:pt x="39" y="101"/>
                    <a:pt x="3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185" name="Group 98">
            <a:extLst>
              <a:ext uri="{FF2B5EF4-FFF2-40B4-BE49-F238E27FC236}">
                <a16:creationId xmlns:a16="http://schemas.microsoft.com/office/drawing/2014/main" id="{7C33E39D-1B8D-8E4E-9D4F-DA8DD65CA1F9}"/>
              </a:ext>
            </a:extLst>
          </p:cNvPr>
          <p:cNvGrpSpPr>
            <a:grpSpLocks noChangeAspect="1"/>
          </p:cNvGrpSpPr>
          <p:nvPr userDrawn="1"/>
        </p:nvGrpSpPr>
        <p:grpSpPr bwMode="auto">
          <a:xfrm>
            <a:off x="3323794" y="4324704"/>
            <a:ext cx="503382" cy="466750"/>
            <a:chOff x="348" y="3011"/>
            <a:chExt cx="426" cy="395"/>
          </a:xfrm>
          <a:solidFill>
            <a:schemeClr val="accent1"/>
          </a:solidFill>
        </p:grpSpPr>
        <p:sp>
          <p:nvSpPr>
            <p:cNvPr id="186" name="Freeform 99">
              <a:extLst>
                <a:ext uri="{FF2B5EF4-FFF2-40B4-BE49-F238E27FC236}">
                  <a16:creationId xmlns:a16="http://schemas.microsoft.com/office/drawing/2014/main" id="{AD8832E6-74B8-124A-AD34-263F9478BAD9}"/>
                </a:ext>
              </a:extLst>
            </p:cNvPr>
            <p:cNvSpPr>
              <a:spLocks noEditPoints="1"/>
            </p:cNvSpPr>
            <p:nvPr/>
          </p:nvSpPr>
          <p:spPr bwMode="auto">
            <a:xfrm>
              <a:off x="348" y="3011"/>
              <a:ext cx="426" cy="395"/>
            </a:xfrm>
            <a:custGeom>
              <a:avLst/>
              <a:gdLst>
                <a:gd name="T0" fmla="*/ 16 w 288"/>
                <a:gd name="T1" fmla="*/ 267 h 267"/>
                <a:gd name="T2" fmla="*/ 12 w 288"/>
                <a:gd name="T3" fmla="*/ 265 h 267"/>
                <a:gd name="T4" fmla="*/ 11 w 288"/>
                <a:gd name="T5" fmla="*/ 258 h 267"/>
                <a:gd name="T6" fmla="*/ 40 w 288"/>
                <a:gd name="T7" fmla="*/ 201 h 267"/>
                <a:gd name="T8" fmla="*/ 0 w 288"/>
                <a:gd name="T9" fmla="*/ 119 h 267"/>
                <a:gd name="T10" fmla="*/ 144 w 288"/>
                <a:gd name="T11" fmla="*/ 0 h 267"/>
                <a:gd name="T12" fmla="*/ 288 w 288"/>
                <a:gd name="T13" fmla="*/ 119 h 267"/>
                <a:gd name="T14" fmla="*/ 144 w 288"/>
                <a:gd name="T15" fmla="*/ 237 h 267"/>
                <a:gd name="T16" fmla="*/ 96 w 288"/>
                <a:gd name="T17" fmla="*/ 231 h 267"/>
                <a:gd name="T18" fmla="*/ 19 w 288"/>
                <a:gd name="T19" fmla="*/ 267 h 267"/>
                <a:gd name="T20" fmla="*/ 16 w 288"/>
                <a:gd name="T21" fmla="*/ 267 h 267"/>
                <a:gd name="T22" fmla="*/ 144 w 288"/>
                <a:gd name="T23" fmla="*/ 12 h 267"/>
                <a:gd name="T24" fmla="*/ 12 w 288"/>
                <a:gd name="T25" fmla="*/ 119 h 267"/>
                <a:gd name="T26" fmla="*/ 51 w 288"/>
                <a:gd name="T27" fmla="*/ 194 h 267"/>
                <a:gd name="T28" fmla="*/ 52 w 288"/>
                <a:gd name="T29" fmla="*/ 202 h 267"/>
                <a:gd name="T30" fmla="*/ 29 w 288"/>
                <a:gd name="T31" fmla="*/ 248 h 267"/>
                <a:gd name="T32" fmla="*/ 93 w 288"/>
                <a:gd name="T33" fmla="*/ 219 h 267"/>
                <a:gd name="T34" fmla="*/ 97 w 288"/>
                <a:gd name="T35" fmla="*/ 218 h 267"/>
                <a:gd name="T36" fmla="*/ 144 w 288"/>
                <a:gd name="T37" fmla="*/ 225 h 267"/>
                <a:gd name="T38" fmla="*/ 276 w 288"/>
                <a:gd name="T39" fmla="*/ 119 h 267"/>
                <a:gd name="T40" fmla="*/ 144 w 288"/>
                <a:gd name="T41" fmla="*/ 1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67">
                  <a:moveTo>
                    <a:pt x="16" y="267"/>
                  </a:moveTo>
                  <a:cubicBezTo>
                    <a:pt x="14" y="267"/>
                    <a:pt x="13" y="267"/>
                    <a:pt x="12" y="265"/>
                  </a:cubicBezTo>
                  <a:cubicBezTo>
                    <a:pt x="10" y="263"/>
                    <a:pt x="9" y="261"/>
                    <a:pt x="11" y="258"/>
                  </a:cubicBezTo>
                  <a:cubicBezTo>
                    <a:pt x="40" y="201"/>
                    <a:pt x="40" y="201"/>
                    <a:pt x="40" y="201"/>
                  </a:cubicBezTo>
                  <a:cubicBezTo>
                    <a:pt x="14" y="179"/>
                    <a:pt x="0" y="150"/>
                    <a:pt x="0" y="119"/>
                  </a:cubicBezTo>
                  <a:cubicBezTo>
                    <a:pt x="0" y="53"/>
                    <a:pt x="64" y="0"/>
                    <a:pt x="144" y="0"/>
                  </a:cubicBezTo>
                  <a:cubicBezTo>
                    <a:pt x="223" y="0"/>
                    <a:pt x="288" y="53"/>
                    <a:pt x="288" y="119"/>
                  </a:cubicBezTo>
                  <a:cubicBezTo>
                    <a:pt x="288" y="184"/>
                    <a:pt x="223" y="237"/>
                    <a:pt x="144" y="237"/>
                  </a:cubicBezTo>
                  <a:cubicBezTo>
                    <a:pt x="127" y="237"/>
                    <a:pt x="111" y="235"/>
                    <a:pt x="96" y="231"/>
                  </a:cubicBezTo>
                  <a:cubicBezTo>
                    <a:pt x="19" y="267"/>
                    <a:pt x="19" y="267"/>
                    <a:pt x="19" y="267"/>
                  </a:cubicBezTo>
                  <a:cubicBezTo>
                    <a:pt x="18" y="267"/>
                    <a:pt x="17" y="267"/>
                    <a:pt x="16" y="267"/>
                  </a:cubicBezTo>
                  <a:close/>
                  <a:moveTo>
                    <a:pt x="144" y="12"/>
                  </a:moveTo>
                  <a:cubicBezTo>
                    <a:pt x="71" y="12"/>
                    <a:pt x="12" y="60"/>
                    <a:pt x="12" y="119"/>
                  </a:cubicBezTo>
                  <a:cubicBezTo>
                    <a:pt x="12" y="147"/>
                    <a:pt x="26" y="174"/>
                    <a:pt x="51" y="194"/>
                  </a:cubicBezTo>
                  <a:cubicBezTo>
                    <a:pt x="53" y="196"/>
                    <a:pt x="54" y="199"/>
                    <a:pt x="52" y="202"/>
                  </a:cubicBezTo>
                  <a:cubicBezTo>
                    <a:pt x="29" y="248"/>
                    <a:pt x="29" y="248"/>
                    <a:pt x="29" y="248"/>
                  </a:cubicBezTo>
                  <a:cubicBezTo>
                    <a:pt x="93" y="219"/>
                    <a:pt x="93" y="219"/>
                    <a:pt x="93" y="219"/>
                  </a:cubicBezTo>
                  <a:cubicBezTo>
                    <a:pt x="94" y="218"/>
                    <a:pt x="96" y="218"/>
                    <a:pt x="97" y="218"/>
                  </a:cubicBezTo>
                  <a:cubicBezTo>
                    <a:pt x="112" y="223"/>
                    <a:pt x="128" y="225"/>
                    <a:pt x="144" y="225"/>
                  </a:cubicBezTo>
                  <a:cubicBezTo>
                    <a:pt x="216" y="225"/>
                    <a:pt x="276" y="178"/>
                    <a:pt x="276" y="119"/>
                  </a:cubicBezTo>
                  <a:cubicBezTo>
                    <a:pt x="276" y="60"/>
                    <a:pt x="216"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87" name="Freeform 100">
              <a:extLst>
                <a:ext uri="{FF2B5EF4-FFF2-40B4-BE49-F238E27FC236}">
                  <a16:creationId xmlns:a16="http://schemas.microsoft.com/office/drawing/2014/main" id="{8A44DBE0-E9B2-D848-B6E3-CCE472D440A2}"/>
                </a:ext>
              </a:extLst>
            </p:cNvPr>
            <p:cNvSpPr>
              <a:spLocks/>
            </p:cNvSpPr>
            <p:nvPr/>
          </p:nvSpPr>
          <p:spPr bwMode="auto">
            <a:xfrm>
              <a:off x="508" y="3092"/>
              <a:ext cx="124" cy="145"/>
            </a:xfrm>
            <a:custGeom>
              <a:avLst/>
              <a:gdLst>
                <a:gd name="T0" fmla="*/ 42 w 84"/>
                <a:gd name="T1" fmla="*/ 98 h 98"/>
                <a:gd name="T2" fmla="*/ 36 w 84"/>
                <a:gd name="T3" fmla="*/ 92 h 98"/>
                <a:gd name="T4" fmla="*/ 36 w 84"/>
                <a:gd name="T5" fmla="*/ 77 h 98"/>
                <a:gd name="T6" fmla="*/ 42 w 84"/>
                <a:gd name="T7" fmla="*/ 71 h 98"/>
                <a:gd name="T8" fmla="*/ 72 w 84"/>
                <a:gd name="T9" fmla="*/ 42 h 98"/>
                <a:gd name="T10" fmla="*/ 42 w 84"/>
                <a:gd name="T11" fmla="*/ 12 h 98"/>
                <a:gd name="T12" fmla="*/ 12 w 84"/>
                <a:gd name="T13" fmla="*/ 43 h 98"/>
                <a:gd name="T14" fmla="*/ 6 w 84"/>
                <a:gd name="T15" fmla="*/ 49 h 98"/>
                <a:gd name="T16" fmla="*/ 0 w 84"/>
                <a:gd name="T17" fmla="*/ 43 h 98"/>
                <a:gd name="T18" fmla="*/ 42 w 84"/>
                <a:gd name="T19" fmla="*/ 0 h 98"/>
                <a:gd name="T20" fmla="*/ 84 w 84"/>
                <a:gd name="T21" fmla="*/ 42 h 98"/>
                <a:gd name="T22" fmla="*/ 48 w 84"/>
                <a:gd name="T23" fmla="*/ 83 h 98"/>
                <a:gd name="T24" fmla="*/ 48 w 84"/>
                <a:gd name="T25" fmla="*/ 92 h 98"/>
                <a:gd name="T26" fmla="*/ 42 w 84"/>
                <a:gd name="T2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98">
                  <a:moveTo>
                    <a:pt x="42" y="98"/>
                  </a:moveTo>
                  <a:cubicBezTo>
                    <a:pt x="38" y="98"/>
                    <a:pt x="36" y="95"/>
                    <a:pt x="36" y="92"/>
                  </a:cubicBezTo>
                  <a:cubicBezTo>
                    <a:pt x="36" y="77"/>
                    <a:pt x="36" y="77"/>
                    <a:pt x="36" y="77"/>
                  </a:cubicBezTo>
                  <a:cubicBezTo>
                    <a:pt x="36" y="74"/>
                    <a:pt x="38" y="71"/>
                    <a:pt x="42" y="71"/>
                  </a:cubicBezTo>
                  <a:cubicBezTo>
                    <a:pt x="58" y="71"/>
                    <a:pt x="72" y="58"/>
                    <a:pt x="72" y="42"/>
                  </a:cubicBezTo>
                  <a:cubicBezTo>
                    <a:pt x="72" y="25"/>
                    <a:pt x="58" y="12"/>
                    <a:pt x="42" y="12"/>
                  </a:cubicBezTo>
                  <a:cubicBezTo>
                    <a:pt x="25" y="12"/>
                    <a:pt x="12" y="26"/>
                    <a:pt x="12" y="43"/>
                  </a:cubicBezTo>
                  <a:cubicBezTo>
                    <a:pt x="12" y="46"/>
                    <a:pt x="9" y="49"/>
                    <a:pt x="6" y="49"/>
                  </a:cubicBezTo>
                  <a:cubicBezTo>
                    <a:pt x="2" y="49"/>
                    <a:pt x="0" y="46"/>
                    <a:pt x="0" y="43"/>
                  </a:cubicBezTo>
                  <a:cubicBezTo>
                    <a:pt x="0" y="19"/>
                    <a:pt x="18" y="0"/>
                    <a:pt x="42" y="0"/>
                  </a:cubicBezTo>
                  <a:cubicBezTo>
                    <a:pt x="65" y="0"/>
                    <a:pt x="84" y="19"/>
                    <a:pt x="84" y="42"/>
                  </a:cubicBezTo>
                  <a:cubicBezTo>
                    <a:pt x="84" y="62"/>
                    <a:pt x="68" y="80"/>
                    <a:pt x="48" y="83"/>
                  </a:cubicBezTo>
                  <a:cubicBezTo>
                    <a:pt x="48" y="92"/>
                    <a:pt x="48" y="92"/>
                    <a:pt x="48" y="92"/>
                  </a:cubicBezTo>
                  <a:cubicBezTo>
                    <a:pt x="48" y="95"/>
                    <a:pt x="45" y="98"/>
                    <a:pt x="42"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88" name="Oval 101">
              <a:extLst>
                <a:ext uri="{FF2B5EF4-FFF2-40B4-BE49-F238E27FC236}">
                  <a16:creationId xmlns:a16="http://schemas.microsoft.com/office/drawing/2014/main" id="{AC4C9687-F04A-6D47-9FC0-46BA1393FC91}"/>
                </a:ext>
              </a:extLst>
            </p:cNvPr>
            <p:cNvSpPr>
              <a:spLocks noChangeArrowheads="1"/>
            </p:cNvSpPr>
            <p:nvPr/>
          </p:nvSpPr>
          <p:spPr bwMode="auto">
            <a:xfrm>
              <a:off x="552" y="3250"/>
              <a:ext cx="36"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189" name="Group 133">
            <a:extLst>
              <a:ext uri="{FF2B5EF4-FFF2-40B4-BE49-F238E27FC236}">
                <a16:creationId xmlns:a16="http://schemas.microsoft.com/office/drawing/2014/main" id="{E59F227F-CDAA-2645-BBA5-7162A1A03A93}"/>
              </a:ext>
            </a:extLst>
          </p:cNvPr>
          <p:cNvGrpSpPr>
            <a:grpSpLocks noChangeAspect="1"/>
          </p:cNvGrpSpPr>
          <p:nvPr userDrawn="1"/>
        </p:nvGrpSpPr>
        <p:grpSpPr bwMode="auto">
          <a:xfrm>
            <a:off x="769996" y="4304038"/>
            <a:ext cx="508082" cy="508082"/>
            <a:chOff x="5508" y="2995"/>
            <a:chExt cx="427" cy="427"/>
          </a:xfrm>
          <a:solidFill>
            <a:schemeClr val="accent1"/>
          </a:solidFill>
        </p:grpSpPr>
        <p:sp>
          <p:nvSpPr>
            <p:cNvPr id="190" name="Freeform 134">
              <a:extLst>
                <a:ext uri="{FF2B5EF4-FFF2-40B4-BE49-F238E27FC236}">
                  <a16:creationId xmlns:a16="http://schemas.microsoft.com/office/drawing/2014/main" id="{B7172BEF-887A-9048-B469-007E20F8BE58}"/>
                </a:ext>
              </a:extLst>
            </p:cNvPr>
            <p:cNvSpPr>
              <a:spLocks/>
            </p:cNvSpPr>
            <p:nvPr/>
          </p:nvSpPr>
          <p:spPr bwMode="auto">
            <a:xfrm>
              <a:off x="5650" y="2995"/>
              <a:ext cx="285" cy="249"/>
            </a:xfrm>
            <a:custGeom>
              <a:avLst/>
              <a:gdLst>
                <a:gd name="T0" fmla="*/ 90 w 192"/>
                <a:gd name="T1" fmla="*/ 168 h 168"/>
                <a:gd name="T2" fmla="*/ 87 w 192"/>
                <a:gd name="T3" fmla="*/ 168 h 168"/>
                <a:gd name="T4" fmla="*/ 84 w 192"/>
                <a:gd name="T5" fmla="*/ 162 h 168"/>
                <a:gd name="T6" fmla="*/ 84 w 192"/>
                <a:gd name="T7" fmla="*/ 120 h 168"/>
                <a:gd name="T8" fmla="*/ 72 w 192"/>
                <a:gd name="T9" fmla="*/ 120 h 168"/>
                <a:gd name="T10" fmla="*/ 72 w 192"/>
                <a:gd name="T11" fmla="*/ 108 h 168"/>
                <a:gd name="T12" fmla="*/ 90 w 192"/>
                <a:gd name="T13" fmla="*/ 108 h 168"/>
                <a:gd name="T14" fmla="*/ 96 w 192"/>
                <a:gd name="T15" fmla="*/ 114 h 168"/>
                <a:gd name="T16" fmla="*/ 96 w 192"/>
                <a:gd name="T17" fmla="*/ 148 h 168"/>
                <a:gd name="T18" fmla="*/ 138 w 192"/>
                <a:gd name="T19" fmla="*/ 110 h 168"/>
                <a:gd name="T20" fmla="*/ 142 w 192"/>
                <a:gd name="T21" fmla="*/ 108 h 168"/>
                <a:gd name="T22" fmla="*/ 180 w 192"/>
                <a:gd name="T23" fmla="*/ 108 h 168"/>
                <a:gd name="T24" fmla="*/ 180 w 192"/>
                <a:gd name="T25" fmla="*/ 12 h 168"/>
                <a:gd name="T26" fmla="*/ 12 w 192"/>
                <a:gd name="T27" fmla="*/ 12 h 168"/>
                <a:gd name="T28" fmla="*/ 12 w 192"/>
                <a:gd name="T29" fmla="*/ 54 h 168"/>
                <a:gd name="T30" fmla="*/ 0 w 192"/>
                <a:gd name="T31" fmla="*/ 54 h 168"/>
                <a:gd name="T32" fmla="*/ 0 w 192"/>
                <a:gd name="T33" fmla="*/ 6 h 168"/>
                <a:gd name="T34" fmla="*/ 6 w 192"/>
                <a:gd name="T35" fmla="*/ 0 h 168"/>
                <a:gd name="T36" fmla="*/ 186 w 192"/>
                <a:gd name="T37" fmla="*/ 0 h 168"/>
                <a:gd name="T38" fmla="*/ 192 w 192"/>
                <a:gd name="T39" fmla="*/ 6 h 168"/>
                <a:gd name="T40" fmla="*/ 192 w 192"/>
                <a:gd name="T41" fmla="*/ 114 h 168"/>
                <a:gd name="T42" fmla="*/ 186 w 192"/>
                <a:gd name="T43" fmla="*/ 120 h 168"/>
                <a:gd name="T44" fmla="*/ 144 w 192"/>
                <a:gd name="T45" fmla="*/ 120 h 168"/>
                <a:gd name="T46" fmla="*/ 94 w 192"/>
                <a:gd name="T47" fmla="*/ 166 h 168"/>
                <a:gd name="T48" fmla="*/ 90 w 192"/>
                <a:gd name="T49"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168">
                  <a:moveTo>
                    <a:pt x="90" y="168"/>
                  </a:moveTo>
                  <a:cubicBezTo>
                    <a:pt x="89" y="168"/>
                    <a:pt x="88" y="168"/>
                    <a:pt x="87" y="168"/>
                  </a:cubicBezTo>
                  <a:cubicBezTo>
                    <a:pt x="85" y="167"/>
                    <a:pt x="84" y="164"/>
                    <a:pt x="84" y="162"/>
                  </a:cubicBezTo>
                  <a:cubicBezTo>
                    <a:pt x="84" y="120"/>
                    <a:pt x="84" y="120"/>
                    <a:pt x="84" y="120"/>
                  </a:cubicBezTo>
                  <a:cubicBezTo>
                    <a:pt x="72" y="120"/>
                    <a:pt x="72" y="120"/>
                    <a:pt x="72" y="120"/>
                  </a:cubicBezTo>
                  <a:cubicBezTo>
                    <a:pt x="72" y="108"/>
                    <a:pt x="72" y="108"/>
                    <a:pt x="72" y="108"/>
                  </a:cubicBezTo>
                  <a:cubicBezTo>
                    <a:pt x="90" y="108"/>
                    <a:pt x="90" y="108"/>
                    <a:pt x="90" y="108"/>
                  </a:cubicBezTo>
                  <a:cubicBezTo>
                    <a:pt x="93" y="108"/>
                    <a:pt x="96" y="111"/>
                    <a:pt x="96" y="114"/>
                  </a:cubicBezTo>
                  <a:cubicBezTo>
                    <a:pt x="96" y="148"/>
                    <a:pt x="96" y="148"/>
                    <a:pt x="96" y="148"/>
                  </a:cubicBezTo>
                  <a:cubicBezTo>
                    <a:pt x="138" y="110"/>
                    <a:pt x="138" y="110"/>
                    <a:pt x="138" y="110"/>
                  </a:cubicBezTo>
                  <a:cubicBezTo>
                    <a:pt x="139" y="109"/>
                    <a:pt x="140" y="108"/>
                    <a:pt x="142" y="108"/>
                  </a:cubicBezTo>
                  <a:cubicBezTo>
                    <a:pt x="180" y="108"/>
                    <a:pt x="180" y="108"/>
                    <a:pt x="180" y="108"/>
                  </a:cubicBezTo>
                  <a:cubicBezTo>
                    <a:pt x="180" y="12"/>
                    <a:pt x="180" y="12"/>
                    <a:pt x="180" y="12"/>
                  </a:cubicBezTo>
                  <a:cubicBezTo>
                    <a:pt x="12" y="12"/>
                    <a:pt x="12" y="12"/>
                    <a:pt x="12" y="12"/>
                  </a:cubicBezTo>
                  <a:cubicBezTo>
                    <a:pt x="12" y="54"/>
                    <a:pt x="12" y="54"/>
                    <a:pt x="12" y="54"/>
                  </a:cubicBezTo>
                  <a:cubicBezTo>
                    <a:pt x="0" y="54"/>
                    <a:pt x="0" y="54"/>
                    <a:pt x="0" y="54"/>
                  </a:cubicBezTo>
                  <a:cubicBezTo>
                    <a:pt x="0" y="6"/>
                    <a:pt x="0" y="6"/>
                    <a:pt x="0" y="6"/>
                  </a:cubicBezTo>
                  <a:cubicBezTo>
                    <a:pt x="0" y="3"/>
                    <a:pt x="3" y="0"/>
                    <a:pt x="6" y="0"/>
                  </a:cubicBezTo>
                  <a:cubicBezTo>
                    <a:pt x="186" y="0"/>
                    <a:pt x="186" y="0"/>
                    <a:pt x="186" y="0"/>
                  </a:cubicBezTo>
                  <a:cubicBezTo>
                    <a:pt x="189" y="0"/>
                    <a:pt x="192" y="3"/>
                    <a:pt x="192" y="6"/>
                  </a:cubicBezTo>
                  <a:cubicBezTo>
                    <a:pt x="192" y="114"/>
                    <a:pt x="192" y="114"/>
                    <a:pt x="192" y="114"/>
                  </a:cubicBezTo>
                  <a:cubicBezTo>
                    <a:pt x="192" y="117"/>
                    <a:pt x="189" y="120"/>
                    <a:pt x="186" y="120"/>
                  </a:cubicBezTo>
                  <a:cubicBezTo>
                    <a:pt x="144" y="120"/>
                    <a:pt x="144" y="120"/>
                    <a:pt x="144" y="120"/>
                  </a:cubicBezTo>
                  <a:cubicBezTo>
                    <a:pt x="94" y="166"/>
                    <a:pt x="94" y="166"/>
                    <a:pt x="94" y="166"/>
                  </a:cubicBezTo>
                  <a:cubicBezTo>
                    <a:pt x="93" y="167"/>
                    <a:pt x="91" y="168"/>
                    <a:pt x="90"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1" name="Rectangle 135">
              <a:extLst>
                <a:ext uri="{FF2B5EF4-FFF2-40B4-BE49-F238E27FC236}">
                  <a16:creationId xmlns:a16="http://schemas.microsoft.com/office/drawing/2014/main" id="{1FB3B654-0FC6-174C-A116-B31706E9D7D9}"/>
                </a:ext>
              </a:extLst>
            </p:cNvPr>
            <p:cNvSpPr>
              <a:spLocks noChangeArrowheads="1"/>
            </p:cNvSpPr>
            <p:nvPr/>
          </p:nvSpPr>
          <p:spPr bwMode="auto">
            <a:xfrm>
              <a:off x="5846" y="3084"/>
              <a:ext cx="1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2" name="Rectangle 136">
              <a:extLst>
                <a:ext uri="{FF2B5EF4-FFF2-40B4-BE49-F238E27FC236}">
                  <a16:creationId xmlns:a16="http://schemas.microsoft.com/office/drawing/2014/main" id="{9946ABE7-23E6-9B4E-B0D7-4ECCCED32AED}"/>
                </a:ext>
              </a:extLst>
            </p:cNvPr>
            <p:cNvSpPr>
              <a:spLocks noChangeArrowheads="1"/>
            </p:cNvSpPr>
            <p:nvPr/>
          </p:nvSpPr>
          <p:spPr bwMode="auto">
            <a:xfrm>
              <a:off x="5793" y="3084"/>
              <a:ext cx="17"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3" name="Rectangle 137">
              <a:extLst>
                <a:ext uri="{FF2B5EF4-FFF2-40B4-BE49-F238E27FC236}">
                  <a16:creationId xmlns:a16="http://schemas.microsoft.com/office/drawing/2014/main" id="{39F0F16D-8FEF-344E-AADA-A92E5B937DBD}"/>
                </a:ext>
              </a:extLst>
            </p:cNvPr>
            <p:cNvSpPr>
              <a:spLocks noChangeArrowheads="1"/>
            </p:cNvSpPr>
            <p:nvPr/>
          </p:nvSpPr>
          <p:spPr bwMode="auto">
            <a:xfrm>
              <a:off x="5739" y="3084"/>
              <a:ext cx="1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4" name="Freeform 138">
              <a:extLst>
                <a:ext uri="{FF2B5EF4-FFF2-40B4-BE49-F238E27FC236}">
                  <a16:creationId xmlns:a16="http://schemas.microsoft.com/office/drawing/2014/main" id="{FDA36911-8FD6-754B-8C4F-BF81FB3448D3}"/>
                </a:ext>
              </a:extLst>
            </p:cNvPr>
            <p:cNvSpPr>
              <a:spLocks noEditPoints="1"/>
            </p:cNvSpPr>
            <p:nvPr/>
          </p:nvSpPr>
          <p:spPr bwMode="auto">
            <a:xfrm>
              <a:off x="5508" y="3120"/>
              <a:ext cx="285" cy="302"/>
            </a:xfrm>
            <a:custGeom>
              <a:avLst/>
              <a:gdLst>
                <a:gd name="T0" fmla="*/ 186 w 192"/>
                <a:gd name="T1" fmla="*/ 204 h 204"/>
                <a:gd name="T2" fmla="*/ 6 w 192"/>
                <a:gd name="T3" fmla="*/ 204 h 204"/>
                <a:gd name="T4" fmla="*/ 0 w 192"/>
                <a:gd name="T5" fmla="*/ 198 h 204"/>
                <a:gd name="T6" fmla="*/ 0 w 192"/>
                <a:gd name="T7" fmla="*/ 168 h 204"/>
                <a:gd name="T8" fmla="*/ 25 w 192"/>
                <a:gd name="T9" fmla="*/ 147 h 204"/>
                <a:gd name="T10" fmla="*/ 66 w 192"/>
                <a:gd name="T11" fmla="*/ 128 h 204"/>
                <a:gd name="T12" fmla="*/ 66 w 192"/>
                <a:gd name="T13" fmla="*/ 111 h 204"/>
                <a:gd name="T14" fmla="*/ 54 w 192"/>
                <a:gd name="T15" fmla="*/ 83 h 204"/>
                <a:gd name="T16" fmla="*/ 45 w 192"/>
                <a:gd name="T17" fmla="*/ 66 h 204"/>
                <a:gd name="T18" fmla="*/ 52 w 192"/>
                <a:gd name="T19" fmla="*/ 50 h 204"/>
                <a:gd name="T20" fmla="*/ 49 w 192"/>
                <a:gd name="T21" fmla="*/ 22 h 204"/>
                <a:gd name="T22" fmla="*/ 61 w 192"/>
                <a:gd name="T23" fmla="*/ 18 h 204"/>
                <a:gd name="T24" fmla="*/ 101 w 192"/>
                <a:gd name="T25" fmla="*/ 0 h 204"/>
                <a:gd name="T26" fmla="*/ 142 w 192"/>
                <a:gd name="T27" fmla="*/ 23 h 204"/>
                <a:gd name="T28" fmla="*/ 139 w 192"/>
                <a:gd name="T29" fmla="*/ 51 h 204"/>
                <a:gd name="T30" fmla="*/ 142 w 192"/>
                <a:gd name="T31" fmla="*/ 54 h 204"/>
                <a:gd name="T32" fmla="*/ 144 w 192"/>
                <a:gd name="T33" fmla="*/ 65 h 204"/>
                <a:gd name="T34" fmla="*/ 137 w 192"/>
                <a:gd name="T35" fmla="*/ 82 h 204"/>
                <a:gd name="T36" fmla="*/ 126 w 192"/>
                <a:gd name="T37" fmla="*/ 111 h 204"/>
                <a:gd name="T38" fmla="*/ 126 w 192"/>
                <a:gd name="T39" fmla="*/ 128 h 204"/>
                <a:gd name="T40" fmla="*/ 167 w 192"/>
                <a:gd name="T41" fmla="*/ 147 h 204"/>
                <a:gd name="T42" fmla="*/ 192 w 192"/>
                <a:gd name="T43" fmla="*/ 168 h 204"/>
                <a:gd name="T44" fmla="*/ 192 w 192"/>
                <a:gd name="T45" fmla="*/ 198 h 204"/>
                <a:gd name="T46" fmla="*/ 186 w 192"/>
                <a:gd name="T47" fmla="*/ 204 h 204"/>
                <a:gd name="T48" fmla="*/ 12 w 192"/>
                <a:gd name="T49" fmla="*/ 192 h 204"/>
                <a:gd name="T50" fmla="*/ 180 w 192"/>
                <a:gd name="T51" fmla="*/ 192 h 204"/>
                <a:gd name="T52" fmla="*/ 180 w 192"/>
                <a:gd name="T53" fmla="*/ 169 h 204"/>
                <a:gd name="T54" fmla="*/ 118 w 192"/>
                <a:gd name="T55" fmla="*/ 138 h 204"/>
                <a:gd name="T56" fmla="*/ 114 w 192"/>
                <a:gd name="T57" fmla="*/ 132 h 204"/>
                <a:gd name="T58" fmla="*/ 114 w 192"/>
                <a:gd name="T59" fmla="*/ 108 h 204"/>
                <a:gd name="T60" fmla="*/ 118 w 192"/>
                <a:gd name="T61" fmla="*/ 102 h 204"/>
                <a:gd name="T62" fmla="*/ 118 w 192"/>
                <a:gd name="T63" fmla="*/ 102 h 204"/>
                <a:gd name="T64" fmla="*/ 125 w 192"/>
                <a:gd name="T65" fmla="*/ 78 h 204"/>
                <a:gd name="T66" fmla="*/ 130 w 192"/>
                <a:gd name="T67" fmla="*/ 72 h 204"/>
                <a:gd name="T68" fmla="*/ 132 w 192"/>
                <a:gd name="T69" fmla="*/ 61 h 204"/>
                <a:gd name="T70" fmla="*/ 131 w 192"/>
                <a:gd name="T71" fmla="*/ 60 h 204"/>
                <a:gd name="T72" fmla="*/ 125 w 192"/>
                <a:gd name="T73" fmla="*/ 54 h 204"/>
                <a:gd name="T74" fmla="*/ 127 w 192"/>
                <a:gd name="T75" fmla="*/ 48 h 204"/>
                <a:gd name="T76" fmla="*/ 130 w 192"/>
                <a:gd name="T77" fmla="*/ 25 h 204"/>
                <a:gd name="T78" fmla="*/ 101 w 192"/>
                <a:gd name="T79" fmla="*/ 12 h 204"/>
                <a:gd name="T80" fmla="*/ 71 w 192"/>
                <a:gd name="T81" fmla="*/ 25 h 204"/>
                <a:gd name="T82" fmla="*/ 64 w 192"/>
                <a:gd name="T83" fmla="*/ 30 h 204"/>
                <a:gd name="T84" fmla="*/ 58 w 192"/>
                <a:gd name="T85" fmla="*/ 30 h 204"/>
                <a:gd name="T86" fmla="*/ 63 w 192"/>
                <a:gd name="T87" fmla="*/ 46 h 204"/>
                <a:gd name="T88" fmla="*/ 66 w 192"/>
                <a:gd name="T89" fmla="*/ 54 h 204"/>
                <a:gd name="T90" fmla="*/ 60 w 192"/>
                <a:gd name="T91" fmla="*/ 60 h 204"/>
                <a:gd name="T92" fmla="*/ 57 w 192"/>
                <a:gd name="T93" fmla="*/ 66 h 204"/>
                <a:gd name="T94" fmla="*/ 60 w 192"/>
                <a:gd name="T95" fmla="*/ 72 h 204"/>
                <a:gd name="T96" fmla="*/ 66 w 192"/>
                <a:gd name="T97" fmla="*/ 78 h 204"/>
                <a:gd name="T98" fmla="*/ 74 w 192"/>
                <a:gd name="T99" fmla="*/ 102 h 204"/>
                <a:gd name="T100" fmla="*/ 78 w 192"/>
                <a:gd name="T101" fmla="*/ 108 h 204"/>
                <a:gd name="T102" fmla="*/ 78 w 192"/>
                <a:gd name="T103" fmla="*/ 132 h 204"/>
                <a:gd name="T104" fmla="*/ 74 w 192"/>
                <a:gd name="T105" fmla="*/ 138 h 204"/>
                <a:gd name="T106" fmla="*/ 12 w 192"/>
                <a:gd name="T107" fmla="*/ 169 h 204"/>
                <a:gd name="T108" fmla="*/ 12 w 192"/>
                <a:gd name="T109"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204">
                  <a:moveTo>
                    <a:pt x="186" y="204"/>
                  </a:moveTo>
                  <a:cubicBezTo>
                    <a:pt x="6" y="204"/>
                    <a:pt x="6" y="204"/>
                    <a:pt x="6" y="204"/>
                  </a:cubicBezTo>
                  <a:cubicBezTo>
                    <a:pt x="3" y="204"/>
                    <a:pt x="0" y="201"/>
                    <a:pt x="0" y="198"/>
                  </a:cubicBezTo>
                  <a:cubicBezTo>
                    <a:pt x="0" y="168"/>
                    <a:pt x="0" y="168"/>
                    <a:pt x="0" y="168"/>
                  </a:cubicBezTo>
                  <a:cubicBezTo>
                    <a:pt x="0" y="164"/>
                    <a:pt x="2" y="159"/>
                    <a:pt x="25" y="147"/>
                  </a:cubicBezTo>
                  <a:cubicBezTo>
                    <a:pt x="36" y="141"/>
                    <a:pt x="51" y="134"/>
                    <a:pt x="66" y="128"/>
                  </a:cubicBezTo>
                  <a:cubicBezTo>
                    <a:pt x="66" y="111"/>
                    <a:pt x="66" y="111"/>
                    <a:pt x="66" y="111"/>
                  </a:cubicBezTo>
                  <a:cubicBezTo>
                    <a:pt x="61" y="108"/>
                    <a:pt x="55" y="100"/>
                    <a:pt x="54" y="83"/>
                  </a:cubicBezTo>
                  <a:cubicBezTo>
                    <a:pt x="48" y="80"/>
                    <a:pt x="45" y="74"/>
                    <a:pt x="45" y="66"/>
                  </a:cubicBezTo>
                  <a:cubicBezTo>
                    <a:pt x="45" y="59"/>
                    <a:pt x="48" y="53"/>
                    <a:pt x="52" y="50"/>
                  </a:cubicBezTo>
                  <a:cubicBezTo>
                    <a:pt x="48" y="42"/>
                    <a:pt x="43" y="30"/>
                    <a:pt x="49" y="22"/>
                  </a:cubicBezTo>
                  <a:cubicBezTo>
                    <a:pt x="52" y="19"/>
                    <a:pt x="56" y="17"/>
                    <a:pt x="61" y="18"/>
                  </a:cubicBezTo>
                  <a:cubicBezTo>
                    <a:pt x="68" y="5"/>
                    <a:pt x="86" y="0"/>
                    <a:pt x="101" y="0"/>
                  </a:cubicBezTo>
                  <a:cubicBezTo>
                    <a:pt x="117" y="0"/>
                    <a:pt x="138" y="6"/>
                    <a:pt x="142" y="23"/>
                  </a:cubicBezTo>
                  <a:cubicBezTo>
                    <a:pt x="145" y="34"/>
                    <a:pt x="141" y="44"/>
                    <a:pt x="139" y="51"/>
                  </a:cubicBezTo>
                  <a:cubicBezTo>
                    <a:pt x="140" y="52"/>
                    <a:pt x="141" y="53"/>
                    <a:pt x="142" y="54"/>
                  </a:cubicBezTo>
                  <a:cubicBezTo>
                    <a:pt x="143" y="57"/>
                    <a:pt x="144" y="61"/>
                    <a:pt x="144" y="65"/>
                  </a:cubicBezTo>
                  <a:cubicBezTo>
                    <a:pt x="144" y="72"/>
                    <a:pt x="142" y="79"/>
                    <a:pt x="137" y="82"/>
                  </a:cubicBezTo>
                  <a:cubicBezTo>
                    <a:pt x="136" y="100"/>
                    <a:pt x="130" y="108"/>
                    <a:pt x="126" y="111"/>
                  </a:cubicBezTo>
                  <a:cubicBezTo>
                    <a:pt x="126" y="128"/>
                    <a:pt x="126" y="128"/>
                    <a:pt x="126" y="128"/>
                  </a:cubicBezTo>
                  <a:cubicBezTo>
                    <a:pt x="140" y="134"/>
                    <a:pt x="155" y="141"/>
                    <a:pt x="167" y="147"/>
                  </a:cubicBezTo>
                  <a:cubicBezTo>
                    <a:pt x="190" y="159"/>
                    <a:pt x="192" y="164"/>
                    <a:pt x="192" y="168"/>
                  </a:cubicBezTo>
                  <a:cubicBezTo>
                    <a:pt x="192" y="198"/>
                    <a:pt x="192" y="198"/>
                    <a:pt x="192" y="198"/>
                  </a:cubicBezTo>
                  <a:cubicBezTo>
                    <a:pt x="192" y="201"/>
                    <a:pt x="189" y="204"/>
                    <a:pt x="186" y="204"/>
                  </a:cubicBezTo>
                  <a:close/>
                  <a:moveTo>
                    <a:pt x="12" y="192"/>
                  </a:moveTo>
                  <a:cubicBezTo>
                    <a:pt x="180" y="192"/>
                    <a:pt x="180" y="192"/>
                    <a:pt x="180" y="192"/>
                  </a:cubicBezTo>
                  <a:cubicBezTo>
                    <a:pt x="180" y="169"/>
                    <a:pt x="180" y="169"/>
                    <a:pt x="180" y="169"/>
                  </a:cubicBezTo>
                  <a:cubicBezTo>
                    <a:pt x="175" y="164"/>
                    <a:pt x="149" y="150"/>
                    <a:pt x="118" y="138"/>
                  </a:cubicBezTo>
                  <a:cubicBezTo>
                    <a:pt x="115" y="137"/>
                    <a:pt x="114" y="134"/>
                    <a:pt x="114" y="132"/>
                  </a:cubicBezTo>
                  <a:cubicBezTo>
                    <a:pt x="114" y="108"/>
                    <a:pt x="114" y="108"/>
                    <a:pt x="114" y="108"/>
                  </a:cubicBezTo>
                  <a:cubicBezTo>
                    <a:pt x="114" y="106"/>
                    <a:pt x="115" y="103"/>
                    <a:pt x="118" y="102"/>
                  </a:cubicBezTo>
                  <a:cubicBezTo>
                    <a:pt x="118" y="102"/>
                    <a:pt x="118" y="102"/>
                    <a:pt x="118" y="102"/>
                  </a:cubicBezTo>
                  <a:cubicBezTo>
                    <a:pt x="118" y="102"/>
                    <a:pt x="125" y="98"/>
                    <a:pt x="125" y="78"/>
                  </a:cubicBezTo>
                  <a:cubicBezTo>
                    <a:pt x="125" y="75"/>
                    <a:pt x="127" y="72"/>
                    <a:pt x="130" y="72"/>
                  </a:cubicBezTo>
                  <a:cubicBezTo>
                    <a:pt x="132" y="71"/>
                    <a:pt x="133" y="65"/>
                    <a:pt x="132" y="61"/>
                  </a:cubicBezTo>
                  <a:cubicBezTo>
                    <a:pt x="131" y="60"/>
                    <a:pt x="131" y="60"/>
                    <a:pt x="131" y="60"/>
                  </a:cubicBezTo>
                  <a:cubicBezTo>
                    <a:pt x="127" y="60"/>
                    <a:pt x="125" y="57"/>
                    <a:pt x="125" y="54"/>
                  </a:cubicBezTo>
                  <a:cubicBezTo>
                    <a:pt x="125" y="52"/>
                    <a:pt x="125" y="51"/>
                    <a:pt x="127" y="48"/>
                  </a:cubicBezTo>
                  <a:cubicBezTo>
                    <a:pt x="129" y="43"/>
                    <a:pt x="133" y="34"/>
                    <a:pt x="130" y="25"/>
                  </a:cubicBezTo>
                  <a:cubicBezTo>
                    <a:pt x="128" y="17"/>
                    <a:pt x="114" y="12"/>
                    <a:pt x="101" y="12"/>
                  </a:cubicBezTo>
                  <a:cubicBezTo>
                    <a:pt x="87" y="12"/>
                    <a:pt x="73" y="17"/>
                    <a:pt x="71" y="25"/>
                  </a:cubicBezTo>
                  <a:cubicBezTo>
                    <a:pt x="70" y="29"/>
                    <a:pt x="67" y="31"/>
                    <a:pt x="64" y="30"/>
                  </a:cubicBezTo>
                  <a:cubicBezTo>
                    <a:pt x="60" y="29"/>
                    <a:pt x="58" y="30"/>
                    <a:pt x="58" y="30"/>
                  </a:cubicBezTo>
                  <a:cubicBezTo>
                    <a:pt x="58" y="31"/>
                    <a:pt x="58" y="35"/>
                    <a:pt x="63" y="46"/>
                  </a:cubicBezTo>
                  <a:cubicBezTo>
                    <a:pt x="65" y="50"/>
                    <a:pt x="66" y="52"/>
                    <a:pt x="66" y="54"/>
                  </a:cubicBezTo>
                  <a:cubicBezTo>
                    <a:pt x="66" y="57"/>
                    <a:pt x="63" y="60"/>
                    <a:pt x="60" y="60"/>
                  </a:cubicBezTo>
                  <a:cubicBezTo>
                    <a:pt x="58" y="60"/>
                    <a:pt x="57" y="64"/>
                    <a:pt x="57" y="66"/>
                  </a:cubicBezTo>
                  <a:cubicBezTo>
                    <a:pt x="57" y="69"/>
                    <a:pt x="58" y="72"/>
                    <a:pt x="60" y="72"/>
                  </a:cubicBezTo>
                  <a:cubicBezTo>
                    <a:pt x="63" y="72"/>
                    <a:pt x="66" y="75"/>
                    <a:pt x="66" y="78"/>
                  </a:cubicBezTo>
                  <a:cubicBezTo>
                    <a:pt x="66" y="98"/>
                    <a:pt x="74" y="102"/>
                    <a:pt x="74" y="102"/>
                  </a:cubicBezTo>
                  <a:cubicBezTo>
                    <a:pt x="76" y="103"/>
                    <a:pt x="78" y="105"/>
                    <a:pt x="78" y="108"/>
                  </a:cubicBezTo>
                  <a:cubicBezTo>
                    <a:pt x="78" y="132"/>
                    <a:pt x="78" y="132"/>
                    <a:pt x="78" y="132"/>
                  </a:cubicBezTo>
                  <a:cubicBezTo>
                    <a:pt x="78" y="134"/>
                    <a:pt x="76" y="137"/>
                    <a:pt x="74" y="138"/>
                  </a:cubicBezTo>
                  <a:cubicBezTo>
                    <a:pt x="43" y="150"/>
                    <a:pt x="16" y="164"/>
                    <a:pt x="12" y="169"/>
                  </a:cubicBezTo>
                  <a:lnTo>
                    <a:pt x="1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10" name="Group 128">
            <a:extLst>
              <a:ext uri="{FF2B5EF4-FFF2-40B4-BE49-F238E27FC236}">
                <a16:creationId xmlns:a16="http://schemas.microsoft.com/office/drawing/2014/main" id="{22F35C7D-7426-D643-BA01-1D590EC15894}"/>
              </a:ext>
            </a:extLst>
          </p:cNvPr>
          <p:cNvGrpSpPr>
            <a:grpSpLocks noChangeAspect="1"/>
          </p:cNvGrpSpPr>
          <p:nvPr userDrawn="1"/>
        </p:nvGrpSpPr>
        <p:grpSpPr bwMode="auto">
          <a:xfrm>
            <a:off x="2055661" y="4309988"/>
            <a:ext cx="506890" cy="496182"/>
            <a:chOff x="4478" y="2999"/>
            <a:chExt cx="426" cy="417"/>
          </a:xfrm>
          <a:solidFill>
            <a:schemeClr val="accent1"/>
          </a:solidFill>
        </p:grpSpPr>
        <p:sp>
          <p:nvSpPr>
            <p:cNvPr id="211" name="Freeform 129">
              <a:extLst>
                <a:ext uri="{FF2B5EF4-FFF2-40B4-BE49-F238E27FC236}">
                  <a16:creationId xmlns:a16="http://schemas.microsoft.com/office/drawing/2014/main" id="{EB8F390E-DD96-5545-9F4B-5D56F498E4C2}"/>
                </a:ext>
              </a:extLst>
            </p:cNvPr>
            <p:cNvSpPr>
              <a:spLocks/>
            </p:cNvSpPr>
            <p:nvPr/>
          </p:nvSpPr>
          <p:spPr bwMode="auto">
            <a:xfrm>
              <a:off x="4478" y="2999"/>
              <a:ext cx="320" cy="293"/>
            </a:xfrm>
            <a:custGeom>
              <a:avLst/>
              <a:gdLst>
                <a:gd name="T0" fmla="*/ 12 w 216"/>
                <a:gd name="T1" fmla="*/ 198 h 198"/>
                <a:gd name="T2" fmla="*/ 7 w 216"/>
                <a:gd name="T3" fmla="*/ 196 h 198"/>
                <a:gd name="T4" fmla="*/ 6 w 216"/>
                <a:gd name="T5" fmla="*/ 189 h 198"/>
                <a:gd name="T6" fmla="*/ 28 w 216"/>
                <a:gd name="T7" fmla="*/ 151 h 198"/>
                <a:gd name="T8" fmla="*/ 0 w 216"/>
                <a:gd name="T9" fmla="*/ 89 h 198"/>
                <a:gd name="T10" fmla="*/ 108 w 216"/>
                <a:gd name="T11" fmla="*/ 0 h 198"/>
                <a:gd name="T12" fmla="*/ 216 w 216"/>
                <a:gd name="T13" fmla="*/ 89 h 198"/>
                <a:gd name="T14" fmla="*/ 204 w 216"/>
                <a:gd name="T15" fmla="*/ 89 h 198"/>
                <a:gd name="T16" fmla="*/ 108 w 216"/>
                <a:gd name="T17" fmla="*/ 12 h 198"/>
                <a:gd name="T18" fmla="*/ 12 w 216"/>
                <a:gd name="T19" fmla="*/ 89 h 198"/>
                <a:gd name="T20" fmla="*/ 39 w 216"/>
                <a:gd name="T21" fmla="*/ 145 h 198"/>
                <a:gd name="T22" fmla="*/ 41 w 216"/>
                <a:gd name="T23" fmla="*/ 153 h 198"/>
                <a:gd name="T24" fmla="*/ 25 w 216"/>
                <a:gd name="T25" fmla="*/ 180 h 198"/>
                <a:gd name="T26" fmla="*/ 69 w 216"/>
                <a:gd name="T27" fmla="*/ 162 h 198"/>
                <a:gd name="T28" fmla="*/ 73 w 216"/>
                <a:gd name="T29" fmla="*/ 162 h 198"/>
                <a:gd name="T30" fmla="*/ 90 w 216"/>
                <a:gd name="T31" fmla="*/ 166 h 198"/>
                <a:gd name="T32" fmla="*/ 88 w 216"/>
                <a:gd name="T33" fmla="*/ 178 h 198"/>
                <a:gd name="T34" fmla="*/ 72 w 216"/>
                <a:gd name="T35" fmla="*/ 174 h 198"/>
                <a:gd name="T36" fmla="*/ 14 w 216"/>
                <a:gd name="T37" fmla="*/ 198 h 198"/>
                <a:gd name="T38" fmla="*/ 12 w 216"/>
                <a:gd name="T39"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6" h="198">
                  <a:moveTo>
                    <a:pt x="12" y="198"/>
                  </a:moveTo>
                  <a:cubicBezTo>
                    <a:pt x="10" y="198"/>
                    <a:pt x="8" y="197"/>
                    <a:pt x="7" y="196"/>
                  </a:cubicBezTo>
                  <a:cubicBezTo>
                    <a:pt x="5" y="194"/>
                    <a:pt x="5" y="191"/>
                    <a:pt x="6" y="189"/>
                  </a:cubicBezTo>
                  <a:cubicBezTo>
                    <a:pt x="28" y="151"/>
                    <a:pt x="28" y="151"/>
                    <a:pt x="28" y="151"/>
                  </a:cubicBezTo>
                  <a:cubicBezTo>
                    <a:pt x="10" y="135"/>
                    <a:pt x="0" y="113"/>
                    <a:pt x="0" y="89"/>
                  </a:cubicBezTo>
                  <a:cubicBezTo>
                    <a:pt x="0" y="40"/>
                    <a:pt x="48" y="0"/>
                    <a:pt x="108" y="0"/>
                  </a:cubicBezTo>
                  <a:cubicBezTo>
                    <a:pt x="167" y="0"/>
                    <a:pt x="216" y="40"/>
                    <a:pt x="216" y="89"/>
                  </a:cubicBezTo>
                  <a:cubicBezTo>
                    <a:pt x="204" y="89"/>
                    <a:pt x="204" y="89"/>
                    <a:pt x="204" y="89"/>
                  </a:cubicBezTo>
                  <a:cubicBezTo>
                    <a:pt x="204" y="47"/>
                    <a:pt x="161" y="12"/>
                    <a:pt x="108" y="12"/>
                  </a:cubicBezTo>
                  <a:cubicBezTo>
                    <a:pt x="55" y="12"/>
                    <a:pt x="12" y="47"/>
                    <a:pt x="12" y="89"/>
                  </a:cubicBezTo>
                  <a:cubicBezTo>
                    <a:pt x="12" y="111"/>
                    <a:pt x="22" y="131"/>
                    <a:pt x="39" y="145"/>
                  </a:cubicBezTo>
                  <a:cubicBezTo>
                    <a:pt x="42" y="147"/>
                    <a:pt x="42" y="150"/>
                    <a:pt x="41" y="153"/>
                  </a:cubicBezTo>
                  <a:cubicBezTo>
                    <a:pt x="25" y="180"/>
                    <a:pt x="25" y="180"/>
                    <a:pt x="25" y="180"/>
                  </a:cubicBezTo>
                  <a:cubicBezTo>
                    <a:pt x="69" y="162"/>
                    <a:pt x="69" y="162"/>
                    <a:pt x="69" y="162"/>
                  </a:cubicBezTo>
                  <a:cubicBezTo>
                    <a:pt x="71" y="162"/>
                    <a:pt x="72" y="162"/>
                    <a:pt x="73" y="162"/>
                  </a:cubicBezTo>
                  <a:cubicBezTo>
                    <a:pt x="79" y="164"/>
                    <a:pt x="84" y="165"/>
                    <a:pt x="90" y="166"/>
                  </a:cubicBezTo>
                  <a:cubicBezTo>
                    <a:pt x="88" y="178"/>
                    <a:pt x="88" y="178"/>
                    <a:pt x="88" y="178"/>
                  </a:cubicBezTo>
                  <a:cubicBezTo>
                    <a:pt x="83" y="177"/>
                    <a:pt x="77" y="176"/>
                    <a:pt x="72" y="174"/>
                  </a:cubicBezTo>
                  <a:cubicBezTo>
                    <a:pt x="14" y="198"/>
                    <a:pt x="14" y="198"/>
                    <a:pt x="14" y="198"/>
                  </a:cubicBezTo>
                  <a:cubicBezTo>
                    <a:pt x="13" y="198"/>
                    <a:pt x="12" y="198"/>
                    <a:pt x="1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12" name="Freeform 130">
              <a:extLst>
                <a:ext uri="{FF2B5EF4-FFF2-40B4-BE49-F238E27FC236}">
                  <a16:creationId xmlns:a16="http://schemas.microsoft.com/office/drawing/2014/main" id="{7E54516C-265B-F84F-9AC7-C2472BCC10ED}"/>
                </a:ext>
              </a:extLst>
            </p:cNvPr>
            <p:cNvSpPr>
              <a:spLocks noEditPoints="1"/>
            </p:cNvSpPr>
            <p:nvPr/>
          </p:nvSpPr>
          <p:spPr bwMode="auto">
            <a:xfrm>
              <a:off x="4638" y="3167"/>
              <a:ext cx="266" cy="249"/>
            </a:xfrm>
            <a:custGeom>
              <a:avLst/>
              <a:gdLst>
                <a:gd name="T0" fmla="*/ 168 w 180"/>
                <a:gd name="T1" fmla="*/ 168 h 168"/>
                <a:gd name="T2" fmla="*/ 166 w 180"/>
                <a:gd name="T3" fmla="*/ 168 h 168"/>
                <a:gd name="T4" fmla="*/ 120 w 180"/>
                <a:gd name="T5" fmla="*/ 151 h 168"/>
                <a:gd name="T6" fmla="*/ 37 w 180"/>
                <a:gd name="T7" fmla="*/ 143 h 168"/>
                <a:gd name="T8" fmla="*/ 0 w 180"/>
                <a:gd name="T9" fmla="*/ 78 h 168"/>
                <a:gd name="T10" fmla="*/ 90 w 180"/>
                <a:gd name="T11" fmla="*/ 0 h 168"/>
                <a:gd name="T12" fmla="*/ 180 w 180"/>
                <a:gd name="T13" fmla="*/ 78 h 168"/>
                <a:gd name="T14" fmla="*/ 157 w 180"/>
                <a:gd name="T15" fmla="*/ 128 h 168"/>
                <a:gd name="T16" fmla="*/ 173 w 180"/>
                <a:gd name="T17" fmla="*/ 159 h 168"/>
                <a:gd name="T18" fmla="*/ 172 w 180"/>
                <a:gd name="T19" fmla="*/ 166 h 168"/>
                <a:gd name="T20" fmla="*/ 168 w 180"/>
                <a:gd name="T21" fmla="*/ 168 h 168"/>
                <a:gd name="T22" fmla="*/ 120 w 180"/>
                <a:gd name="T23" fmla="*/ 138 h 168"/>
                <a:gd name="T24" fmla="*/ 122 w 180"/>
                <a:gd name="T25" fmla="*/ 138 h 168"/>
                <a:gd name="T26" fmla="*/ 155 w 180"/>
                <a:gd name="T27" fmla="*/ 151 h 168"/>
                <a:gd name="T28" fmla="*/ 144 w 180"/>
                <a:gd name="T29" fmla="*/ 129 h 168"/>
                <a:gd name="T30" fmla="*/ 146 w 180"/>
                <a:gd name="T31" fmla="*/ 121 h 168"/>
                <a:gd name="T32" fmla="*/ 168 w 180"/>
                <a:gd name="T33" fmla="*/ 78 h 168"/>
                <a:gd name="T34" fmla="*/ 90 w 180"/>
                <a:gd name="T35" fmla="*/ 12 h 168"/>
                <a:gd name="T36" fmla="*/ 12 w 180"/>
                <a:gd name="T37" fmla="*/ 78 h 168"/>
                <a:gd name="T38" fmla="*/ 43 w 180"/>
                <a:gd name="T39" fmla="*/ 133 h 168"/>
                <a:gd name="T40" fmla="*/ 117 w 180"/>
                <a:gd name="T41" fmla="*/ 139 h 168"/>
                <a:gd name="T42" fmla="*/ 120 w 180"/>
                <a:gd name="T43" fmla="*/ 13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0" h="168">
                  <a:moveTo>
                    <a:pt x="168" y="168"/>
                  </a:moveTo>
                  <a:cubicBezTo>
                    <a:pt x="167" y="168"/>
                    <a:pt x="166" y="168"/>
                    <a:pt x="166" y="168"/>
                  </a:cubicBezTo>
                  <a:cubicBezTo>
                    <a:pt x="120" y="151"/>
                    <a:pt x="120" y="151"/>
                    <a:pt x="120" y="151"/>
                  </a:cubicBezTo>
                  <a:cubicBezTo>
                    <a:pt x="92" y="162"/>
                    <a:pt x="62" y="159"/>
                    <a:pt x="37" y="143"/>
                  </a:cubicBezTo>
                  <a:cubicBezTo>
                    <a:pt x="13" y="128"/>
                    <a:pt x="0" y="104"/>
                    <a:pt x="0" y="78"/>
                  </a:cubicBezTo>
                  <a:cubicBezTo>
                    <a:pt x="0" y="36"/>
                    <a:pt x="41" y="0"/>
                    <a:pt x="90" y="0"/>
                  </a:cubicBezTo>
                  <a:cubicBezTo>
                    <a:pt x="138" y="0"/>
                    <a:pt x="180" y="36"/>
                    <a:pt x="180" y="78"/>
                  </a:cubicBezTo>
                  <a:cubicBezTo>
                    <a:pt x="180" y="97"/>
                    <a:pt x="172" y="114"/>
                    <a:pt x="157" y="128"/>
                  </a:cubicBezTo>
                  <a:cubicBezTo>
                    <a:pt x="173" y="159"/>
                    <a:pt x="173" y="159"/>
                    <a:pt x="173" y="159"/>
                  </a:cubicBezTo>
                  <a:cubicBezTo>
                    <a:pt x="174" y="162"/>
                    <a:pt x="174" y="164"/>
                    <a:pt x="172" y="166"/>
                  </a:cubicBezTo>
                  <a:cubicBezTo>
                    <a:pt x="171" y="167"/>
                    <a:pt x="169" y="168"/>
                    <a:pt x="168" y="168"/>
                  </a:cubicBezTo>
                  <a:close/>
                  <a:moveTo>
                    <a:pt x="120" y="138"/>
                  </a:moveTo>
                  <a:cubicBezTo>
                    <a:pt x="120" y="138"/>
                    <a:pt x="121" y="138"/>
                    <a:pt x="122" y="138"/>
                  </a:cubicBezTo>
                  <a:cubicBezTo>
                    <a:pt x="155" y="151"/>
                    <a:pt x="155" y="151"/>
                    <a:pt x="155" y="151"/>
                  </a:cubicBezTo>
                  <a:cubicBezTo>
                    <a:pt x="144" y="129"/>
                    <a:pt x="144" y="129"/>
                    <a:pt x="144" y="129"/>
                  </a:cubicBezTo>
                  <a:cubicBezTo>
                    <a:pt x="143" y="126"/>
                    <a:pt x="144" y="123"/>
                    <a:pt x="146" y="121"/>
                  </a:cubicBezTo>
                  <a:cubicBezTo>
                    <a:pt x="160" y="110"/>
                    <a:pt x="168" y="95"/>
                    <a:pt x="168" y="78"/>
                  </a:cubicBezTo>
                  <a:cubicBezTo>
                    <a:pt x="168" y="42"/>
                    <a:pt x="132" y="12"/>
                    <a:pt x="90" y="12"/>
                  </a:cubicBezTo>
                  <a:cubicBezTo>
                    <a:pt x="47" y="12"/>
                    <a:pt x="12" y="42"/>
                    <a:pt x="12" y="78"/>
                  </a:cubicBezTo>
                  <a:cubicBezTo>
                    <a:pt x="12" y="99"/>
                    <a:pt x="23" y="120"/>
                    <a:pt x="43" y="133"/>
                  </a:cubicBezTo>
                  <a:cubicBezTo>
                    <a:pt x="65" y="147"/>
                    <a:pt x="93" y="149"/>
                    <a:pt x="117" y="139"/>
                  </a:cubicBezTo>
                  <a:cubicBezTo>
                    <a:pt x="118" y="138"/>
                    <a:pt x="119" y="138"/>
                    <a:pt x="120"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18" name="Group 4">
            <a:extLst>
              <a:ext uri="{FF2B5EF4-FFF2-40B4-BE49-F238E27FC236}">
                <a16:creationId xmlns:a16="http://schemas.microsoft.com/office/drawing/2014/main" id="{6624F93D-A5D3-9049-9233-B5F6165978B5}"/>
              </a:ext>
            </a:extLst>
          </p:cNvPr>
          <p:cNvGrpSpPr>
            <a:grpSpLocks noChangeAspect="1"/>
          </p:cNvGrpSpPr>
          <p:nvPr userDrawn="1"/>
        </p:nvGrpSpPr>
        <p:grpSpPr bwMode="auto">
          <a:xfrm>
            <a:off x="5871933" y="3163253"/>
            <a:ext cx="495324" cy="388938"/>
            <a:chOff x="526" y="708"/>
            <a:chExt cx="433" cy="340"/>
          </a:xfrm>
          <a:solidFill>
            <a:schemeClr val="accent1"/>
          </a:solidFill>
        </p:grpSpPr>
        <p:sp>
          <p:nvSpPr>
            <p:cNvPr id="219" name="Freeform 5">
              <a:extLst>
                <a:ext uri="{FF2B5EF4-FFF2-40B4-BE49-F238E27FC236}">
                  <a16:creationId xmlns:a16="http://schemas.microsoft.com/office/drawing/2014/main" id="{2E8CDAC4-7731-2447-B17D-B9E13B8CEA82}"/>
                </a:ext>
              </a:extLst>
            </p:cNvPr>
            <p:cNvSpPr>
              <a:spLocks/>
            </p:cNvSpPr>
            <p:nvPr/>
          </p:nvSpPr>
          <p:spPr bwMode="auto">
            <a:xfrm>
              <a:off x="724" y="760"/>
              <a:ext cx="19" cy="288"/>
            </a:xfrm>
            <a:custGeom>
              <a:avLst/>
              <a:gdLst>
                <a:gd name="T0" fmla="*/ 6 w 12"/>
                <a:gd name="T1" fmla="*/ 193 h 193"/>
                <a:gd name="T2" fmla="*/ 0 w 12"/>
                <a:gd name="T3" fmla="*/ 187 h 193"/>
                <a:gd name="T4" fmla="*/ 0 w 12"/>
                <a:gd name="T5" fmla="*/ 6 h 193"/>
                <a:gd name="T6" fmla="*/ 6 w 12"/>
                <a:gd name="T7" fmla="*/ 0 h 193"/>
                <a:gd name="T8" fmla="*/ 12 w 12"/>
                <a:gd name="T9" fmla="*/ 6 h 193"/>
                <a:gd name="T10" fmla="*/ 12 w 12"/>
                <a:gd name="T11" fmla="*/ 187 h 193"/>
                <a:gd name="T12" fmla="*/ 6 w 12"/>
                <a:gd name="T13" fmla="*/ 193 h 193"/>
              </a:gdLst>
              <a:ahLst/>
              <a:cxnLst>
                <a:cxn ang="0">
                  <a:pos x="T0" y="T1"/>
                </a:cxn>
                <a:cxn ang="0">
                  <a:pos x="T2" y="T3"/>
                </a:cxn>
                <a:cxn ang="0">
                  <a:pos x="T4" y="T5"/>
                </a:cxn>
                <a:cxn ang="0">
                  <a:pos x="T6" y="T7"/>
                </a:cxn>
                <a:cxn ang="0">
                  <a:pos x="T8" y="T9"/>
                </a:cxn>
                <a:cxn ang="0">
                  <a:pos x="T10" y="T11"/>
                </a:cxn>
                <a:cxn ang="0">
                  <a:pos x="T12" y="T13"/>
                </a:cxn>
              </a:cxnLst>
              <a:rect l="0" t="0" r="r" b="b"/>
              <a:pathLst>
                <a:path w="12" h="193">
                  <a:moveTo>
                    <a:pt x="6" y="193"/>
                  </a:moveTo>
                  <a:cubicBezTo>
                    <a:pt x="3" y="193"/>
                    <a:pt x="0" y="191"/>
                    <a:pt x="0" y="187"/>
                  </a:cubicBezTo>
                  <a:cubicBezTo>
                    <a:pt x="0" y="6"/>
                    <a:pt x="0" y="6"/>
                    <a:pt x="0" y="6"/>
                  </a:cubicBezTo>
                  <a:cubicBezTo>
                    <a:pt x="0" y="3"/>
                    <a:pt x="3" y="0"/>
                    <a:pt x="6" y="0"/>
                  </a:cubicBezTo>
                  <a:cubicBezTo>
                    <a:pt x="9" y="0"/>
                    <a:pt x="12" y="3"/>
                    <a:pt x="12" y="6"/>
                  </a:cubicBezTo>
                  <a:cubicBezTo>
                    <a:pt x="12" y="187"/>
                    <a:pt x="12" y="187"/>
                    <a:pt x="12" y="187"/>
                  </a:cubicBezTo>
                  <a:cubicBezTo>
                    <a:pt x="12" y="191"/>
                    <a:pt x="9" y="193"/>
                    <a:pt x="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6">
              <a:extLst>
                <a:ext uri="{FF2B5EF4-FFF2-40B4-BE49-F238E27FC236}">
                  <a16:creationId xmlns:a16="http://schemas.microsoft.com/office/drawing/2014/main" id="{A2C94C49-2544-FA47-B321-D1783FB63860}"/>
                </a:ext>
              </a:extLst>
            </p:cNvPr>
            <p:cNvSpPr>
              <a:spLocks/>
            </p:cNvSpPr>
            <p:nvPr/>
          </p:nvSpPr>
          <p:spPr bwMode="auto">
            <a:xfrm>
              <a:off x="670" y="1030"/>
              <a:ext cx="126" cy="18"/>
            </a:xfrm>
            <a:custGeom>
              <a:avLst/>
              <a:gdLst>
                <a:gd name="T0" fmla="*/ 76 w 82"/>
                <a:gd name="T1" fmla="*/ 12 h 12"/>
                <a:gd name="T2" fmla="*/ 6 w 82"/>
                <a:gd name="T3" fmla="*/ 12 h 12"/>
                <a:gd name="T4" fmla="*/ 0 w 82"/>
                <a:gd name="T5" fmla="*/ 6 h 12"/>
                <a:gd name="T6" fmla="*/ 6 w 82"/>
                <a:gd name="T7" fmla="*/ 0 h 12"/>
                <a:gd name="T8" fmla="*/ 76 w 82"/>
                <a:gd name="T9" fmla="*/ 0 h 12"/>
                <a:gd name="T10" fmla="*/ 82 w 82"/>
                <a:gd name="T11" fmla="*/ 6 h 12"/>
                <a:gd name="T12" fmla="*/ 76 w 8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2" h="12">
                  <a:moveTo>
                    <a:pt x="76" y="12"/>
                  </a:moveTo>
                  <a:cubicBezTo>
                    <a:pt x="6" y="12"/>
                    <a:pt x="6" y="12"/>
                    <a:pt x="6" y="12"/>
                  </a:cubicBezTo>
                  <a:cubicBezTo>
                    <a:pt x="3" y="12"/>
                    <a:pt x="0" y="10"/>
                    <a:pt x="0" y="6"/>
                  </a:cubicBezTo>
                  <a:cubicBezTo>
                    <a:pt x="0" y="3"/>
                    <a:pt x="3" y="0"/>
                    <a:pt x="6" y="0"/>
                  </a:cubicBezTo>
                  <a:cubicBezTo>
                    <a:pt x="76" y="0"/>
                    <a:pt x="76" y="0"/>
                    <a:pt x="76" y="0"/>
                  </a:cubicBezTo>
                  <a:cubicBezTo>
                    <a:pt x="79" y="0"/>
                    <a:pt x="82" y="3"/>
                    <a:pt x="82" y="6"/>
                  </a:cubicBezTo>
                  <a:cubicBezTo>
                    <a:pt x="82" y="10"/>
                    <a:pt x="79" y="12"/>
                    <a:pt x="7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7">
              <a:extLst>
                <a:ext uri="{FF2B5EF4-FFF2-40B4-BE49-F238E27FC236}">
                  <a16:creationId xmlns:a16="http://schemas.microsoft.com/office/drawing/2014/main" id="{781D715F-F7E0-F543-B710-788014F086A9}"/>
                </a:ext>
              </a:extLst>
            </p:cNvPr>
            <p:cNvSpPr>
              <a:spLocks/>
            </p:cNvSpPr>
            <p:nvPr/>
          </p:nvSpPr>
          <p:spPr bwMode="auto">
            <a:xfrm>
              <a:off x="526" y="727"/>
              <a:ext cx="146" cy="161"/>
            </a:xfrm>
            <a:custGeom>
              <a:avLst/>
              <a:gdLst>
                <a:gd name="T0" fmla="*/ 88 w 95"/>
                <a:gd name="T1" fmla="*/ 107 h 108"/>
                <a:gd name="T2" fmla="*/ 83 w 95"/>
                <a:gd name="T3" fmla="*/ 104 h 108"/>
                <a:gd name="T4" fmla="*/ 47 w 95"/>
                <a:gd name="T5" fmla="*/ 21 h 108"/>
                <a:gd name="T6" fmla="*/ 12 w 95"/>
                <a:gd name="T7" fmla="*/ 104 h 108"/>
                <a:gd name="T8" fmla="*/ 4 w 95"/>
                <a:gd name="T9" fmla="*/ 107 h 108"/>
                <a:gd name="T10" fmla="*/ 1 w 95"/>
                <a:gd name="T11" fmla="*/ 99 h 108"/>
                <a:gd name="T12" fmla="*/ 42 w 95"/>
                <a:gd name="T13" fmla="*/ 3 h 108"/>
                <a:gd name="T14" fmla="*/ 47 w 95"/>
                <a:gd name="T15" fmla="*/ 0 h 108"/>
                <a:gd name="T16" fmla="*/ 47 w 95"/>
                <a:gd name="T17" fmla="*/ 0 h 108"/>
                <a:gd name="T18" fmla="*/ 53 w 95"/>
                <a:gd name="T19" fmla="*/ 3 h 108"/>
                <a:gd name="T20" fmla="*/ 94 w 95"/>
                <a:gd name="T21" fmla="*/ 99 h 108"/>
                <a:gd name="T22" fmla="*/ 90 w 95"/>
                <a:gd name="T23" fmla="*/ 107 h 108"/>
                <a:gd name="T24" fmla="*/ 88 w 95"/>
                <a:gd name="T25" fmla="*/ 10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108">
                  <a:moveTo>
                    <a:pt x="88" y="107"/>
                  </a:moveTo>
                  <a:cubicBezTo>
                    <a:pt x="86" y="107"/>
                    <a:pt x="84" y="106"/>
                    <a:pt x="83" y="104"/>
                  </a:cubicBezTo>
                  <a:cubicBezTo>
                    <a:pt x="47" y="21"/>
                    <a:pt x="47" y="21"/>
                    <a:pt x="47" y="21"/>
                  </a:cubicBezTo>
                  <a:cubicBezTo>
                    <a:pt x="12" y="104"/>
                    <a:pt x="12" y="104"/>
                    <a:pt x="12" y="104"/>
                  </a:cubicBezTo>
                  <a:cubicBezTo>
                    <a:pt x="11" y="107"/>
                    <a:pt x="7" y="108"/>
                    <a:pt x="4" y="107"/>
                  </a:cubicBezTo>
                  <a:cubicBezTo>
                    <a:pt x="1" y="105"/>
                    <a:pt x="0" y="102"/>
                    <a:pt x="1" y="99"/>
                  </a:cubicBezTo>
                  <a:cubicBezTo>
                    <a:pt x="42" y="3"/>
                    <a:pt x="42" y="3"/>
                    <a:pt x="42" y="3"/>
                  </a:cubicBezTo>
                  <a:cubicBezTo>
                    <a:pt x="43" y="1"/>
                    <a:pt x="45" y="0"/>
                    <a:pt x="47" y="0"/>
                  </a:cubicBezTo>
                  <a:cubicBezTo>
                    <a:pt x="47" y="0"/>
                    <a:pt x="47" y="0"/>
                    <a:pt x="47" y="0"/>
                  </a:cubicBezTo>
                  <a:cubicBezTo>
                    <a:pt x="50" y="0"/>
                    <a:pt x="52" y="1"/>
                    <a:pt x="53" y="3"/>
                  </a:cubicBezTo>
                  <a:cubicBezTo>
                    <a:pt x="94" y="99"/>
                    <a:pt x="94" y="99"/>
                    <a:pt x="94" y="99"/>
                  </a:cubicBezTo>
                  <a:cubicBezTo>
                    <a:pt x="95" y="102"/>
                    <a:pt x="94" y="105"/>
                    <a:pt x="90" y="107"/>
                  </a:cubicBezTo>
                  <a:cubicBezTo>
                    <a:pt x="90" y="107"/>
                    <a:pt x="89" y="107"/>
                    <a:pt x="88"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8">
              <a:extLst>
                <a:ext uri="{FF2B5EF4-FFF2-40B4-BE49-F238E27FC236}">
                  <a16:creationId xmlns:a16="http://schemas.microsoft.com/office/drawing/2014/main" id="{0449EDE6-204A-E142-A345-649467F3CCF8}"/>
                </a:ext>
              </a:extLst>
            </p:cNvPr>
            <p:cNvSpPr>
              <a:spLocks noEditPoints="1"/>
            </p:cNvSpPr>
            <p:nvPr/>
          </p:nvSpPr>
          <p:spPr bwMode="auto">
            <a:xfrm>
              <a:off x="697" y="708"/>
              <a:ext cx="73" cy="70"/>
            </a:xfrm>
            <a:custGeom>
              <a:avLst/>
              <a:gdLst>
                <a:gd name="T0" fmla="*/ 24 w 48"/>
                <a:gd name="T1" fmla="*/ 47 h 47"/>
                <a:gd name="T2" fmla="*/ 0 w 48"/>
                <a:gd name="T3" fmla="*/ 24 h 47"/>
                <a:gd name="T4" fmla="*/ 24 w 48"/>
                <a:gd name="T5" fmla="*/ 0 h 47"/>
                <a:gd name="T6" fmla="*/ 48 w 48"/>
                <a:gd name="T7" fmla="*/ 24 h 47"/>
                <a:gd name="T8" fmla="*/ 24 w 48"/>
                <a:gd name="T9" fmla="*/ 47 h 47"/>
                <a:gd name="T10" fmla="*/ 24 w 48"/>
                <a:gd name="T11" fmla="*/ 12 h 47"/>
                <a:gd name="T12" fmla="*/ 12 w 48"/>
                <a:gd name="T13" fmla="*/ 24 h 47"/>
                <a:gd name="T14" fmla="*/ 24 w 48"/>
                <a:gd name="T15" fmla="*/ 35 h 47"/>
                <a:gd name="T16" fmla="*/ 36 w 48"/>
                <a:gd name="T17" fmla="*/ 24 h 47"/>
                <a:gd name="T18" fmla="*/ 24 w 48"/>
                <a:gd name="T19" fmla="*/ 1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47"/>
                  </a:moveTo>
                  <a:cubicBezTo>
                    <a:pt x="11" y="47"/>
                    <a:pt x="0" y="37"/>
                    <a:pt x="0" y="24"/>
                  </a:cubicBezTo>
                  <a:cubicBezTo>
                    <a:pt x="0" y="11"/>
                    <a:pt x="11" y="0"/>
                    <a:pt x="24" y="0"/>
                  </a:cubicBezTo>
                  <a:cubicBezTo>
                    <a:pt x="37" y="0"/>
                    <a:pt x="48" y="11"/>
                    <a:pt x="48" y="24"/>
                  </a:cubicBezTo>
                  <a:cubicBezTo>
                    <a:pt x="48" y="37"/>
                    <a:pt x="37" y="47"/>
                    <a:pt x="24" y="47"/>
                  </a:cubicBezTo>
                  <a:close/>
                  <a:moveTo>
                    <a:pt x="24" y="12"/>
                  </a:moveTo>
                  <a:cubicBezTo>
                    <a:pt x="18" y="12"/>
                    <a:pt x="12" y="17"/>
                    <a:pt x="12" y="24"/>
                  </a:cubicBezTo>
                  <a:cubicBezTo>
                    <a:pt x="12" y="30"/>
                    <a:pt x="18" y="35"/>
                    <a:pt x="24" y="35"/>
                  </a:cubicBezTo>
                  <a:cubicBezTo>
                    <a:pt x="30" y="35"/>
                    <a:pt x="36" y="30"/>
                    <a:pt x="36" y="24"/>
                  </a:cubicBezTo>
                  <a:cubicBezTo>
                    <a:pt x="36" y="17"/>
                    <a:pt x="30"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
              <a:extLst>
                <a:ext uri="{FF2B5EF4-FFF2-40B4-BE49-F238E27FC236}">
                  <a16:creationId xmlns:a16="http://schemas.microsoft.com/office/drawing/2014/main" id="{E4CF1E8A-68D5-C344-B526-2ACB3B2BED2F}"/>
                </a:ext>
              </a:extLst>
            </p:cNvPr>
            <p:cNvSpPr>
              <a:spLocks noEditPoints="1"/>
            </p:cNvSpPr>
            <p:nvPr/>
          </p:nvSpPr>
          <p:spPr bwMode="auto">
            <a:xfrm>
              <a:off x="528" y="869"/>
              <a:ext cx="142" cy="84"/>
            </a:xfrm>
            <a:custGeom>
              <a:avLst/>
              <a:gdLst>
                <a:gd name="T0" fmla="*/ 46 w 93"/>
                <a:gd name="T1" fmla="*/ 56 h 56"/>
                <a:gd name="T2" fmla="*/ 0 w 93"/>
                <a:gd name="T3" fmla="*/ 6 h 56"/>
                <a:gd name="T4" fmla="*/ 6 w 93"/>
                <a:gd name="T5" fmla="*/ 0 h 56"/>
                <a:gd name="T6" fmla="*/ 87 w 93"/>
                <a:gd name="T7" fmla="*/ 0 h 56"/>
                <a:gd name="T8" fmla="*/ 93 w 93"/>
                <a:gd name="T9" fmla="*/ 6 h 56"/>
                <a:gd name="T10" fmla="*/ 46 w 93"/>
                <a:gd name="T11" fmla="*/ 56 h 56"/>
                <a:gd name="T12" fmla="*/ 12 w 93"/>
                <a:gd name="T13" fmla="*/ 12 h 56"/>
                <a:gd name="T14" fmla="*/ 46 w 93"/>
                <a:gd name="T15" fmla="*/ 44 h 56"/>
                <a:gd name="T16" fmla="*/ 81 w 93"/>
                <a:gd name="T17" fmla="*/ 12 h 56"/>
                <a:gd name="T18" fmla="*/ 12 w 93"/>
                <a:gd name="T19"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56">
                  <a:moveTo>
                    <a:pt x="46" y="56"/>
                  </a:moveTo>
                  <a:cubicBezTo>
                    <a:pt x="20" y="56"/>
                    <a:pt x="0" y="35"/>
                    <a:pt x="0" y="6"/>
                  </a:cubicBezTo>
                  <a:cubicBezTo>
                    <a:pt x="0" y="3"/>
                    <a:pt x="2" y="0"/>
                    <a:pt x="6" y="0"/>
                  </a:cubicBezTo>
                  <a:cubicBezTo>
                    <a:pt x="87" y="0"/>
                    <a:pt x="87" y="0"/>
                    <a:pt x="87" y="0"/>
                  </a:cubicBezTo>
                  <a:cubicBezTo>
                    <a:pt x="91" y="0"/>
                    <a:pt x="93" y="3"/>
                    <a:pt x="93" y="6"/>
                  </a:cubicBezTo>
                  <a:cubicBezTo>
                    <a:pt x="93" y="35"/>
                    <a:pt x="73" y="56"/>
                    <a:pt x="46" y="56"/>
                  </a:cubicBezTo>
                  <a:close/>
                  <a:moveTo>
                    <a:pt x="12" y="12"/>
                  </a:moveTo>
                  <a:cubicBezTo>
                    <a:pt x="14" y="31"/>
                    <a:pt x="28" y="44"/>
                    <a:pt x="46" y="44"/>
                  </a:cubicBezTo>
                  <a:cubicBezTo>
                    <a:pt x="64" y="44"/>
                    <a:pt x="78" y="31"/>
                    <a:pt x="81"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0">
              <a:extLst>
                <a:ext uri="{FF2B5EF4-FFF2-40B4-BE49-F238E27FC236}">
                  <a16:creationId xmlns:a16="http://schemas.microsoft.com/office/drawing/2014/main" id="{58AF212D-5CEA-A842-96AF-38B282583057}"/>
                </a:ext>
              </a:extLst>
            </p:cNvPr>
            <p:cNvSpPr>
              <a:spLocks/>
            </p:cNvSpPr>
            <p:nvPr/>
          </p:nvSpPr>
          <p:spPr bwMode="auto">
            <a:xfrm>
              <a:off x="813" y="726"/>
              <a:ext cx="146" cy="162"/>
            </a:xfrm>
            <a:custGeom>
              <a:avLst/>
              <a:gdLst>
                <a:gd name="T0" fmla="*/ 6 w 95"/>
                <a:gd name="T1" fmla="*/ 108 h 109"/>
                <a:gd name="T2" fmla="*/ 4 w 95"/>
                <a:gd name="T3" fmla="*/ 108 h 109"/>
                <a:gd name="T4" fmla="*/ 1 w 95"/>
                <a:gd name="T5" fmla="*/ 100 h 109"/>
                <a:gd name="T6" fmla="*/ 42 w 95"/>
                <a:gd name="T7" fmla="*/ 4 h 109"/>
                <a:gd name="T8" fmla="*/ 47 w 95"/>
                <a:gd name="T9" fmla="*/ 0 h 109"/>
                <a:gd name="T10" fmla="*/ 47 w 95"/>
                <a:gd name="T11" fmla="*/ 0 h 109"/>
                <a:gd name="T12" fmla="*/ 53 w 95"/>
                <a:gd name="T13" fmla="*/ 4 h 109"/>
                <a:gd name="T14" fmla="*/ 94 w 95"/>
                <a:gd name="T15" fmla="*/ 100 h 109"/>
                <a:gd name="T16" fmla="*/ 90 w 95"/>
                <a:gd name="T17" fmla="*/ 108 h 109"/>
                <a:gd name="T18" fmla="*/ 83 w 95"/>
                <a:gd name="T19" fmla="*/ 105 h 109"/>
                <a:gd name="T20" fmla="*/ 47 w 95"/>
                <a:gd name="T21" fmla="*/ 22 h 109"/>
                <a:gd name="T22" fmla="*/ 12 w 95"/>
                <a:gd name="T23" fmla="*/ 105 h 109"/>
                <a:gd name="T24" fmla="*/ 6 w 95"/>
                <a:gd name="T25" fmla="*/ 10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109">
                  <a:moveTo>
                    <a:pt x="6" y="108"/>
                  </a:moveTo>
                  <a:cubicBezTo>
                    <a:pt x="6" y="108"/>
                    <a:pt x="5" y="108"/>
                    <a:pt x="4" y="108"/>
                  </a:cubicBezTo>
                  <a:cubicBezTo>
                    <a:pt x="1" y="106"/>
                    <a:pt x="0" y="103"/>
                    <a:pt x="1" y="100"/>
                  </a:cubicBezTo>
                  <a:cubicBezTo>
                    <a:pt x="42" y="4"/>
                    <a:pt x="42" y="4"/>
                    <a:pt x="42" y="4"/>
                  </a:cubicBezTo>
                  <a:cubicBezTo>
                    <a:pt x="43" y="2"/>
                    <a:pt x="45" y="0"/>
                    <a:pt x="47" y="0"/>
                  </a:cubicBezTo>
                  <a:cubicBezTo>
                    <a:pt x="47" y="0"/>
                    <a:pt x="47" y="0"/>
                    <a:pt x="47" y="0"/>
                  </a:cubicBezTo>
                  <a:cubicBezTo>
                    <a:pt x="50" y="0"/>
                    <a:pt x="52" y="2"/>
                    <a:pt x="53" y="4"/>
                  </a:cubicBezTo>
                  <a:cubicBezTo>
                    <a:pt x="94" y="100"/>
                    <a:pt x="94" y="100"/>
                    <a:pt x="94" y="100"/>
                  </a:cubicBezTo>
                  <a:cubicBezTo>
                    <a:pt x="95" y="103"/>
                    <a:pt x="93" y="106"/>
                    <a:pt x="90" y="108"/>
                  </a:cubicBezTo>
                  <a:cubicBezTo>
                    <a:pt x="87" y="109"/>
                    <a:pt x="84" y="108"/>
                    <a:pt x="83" y="105"/>
                  </a:cubicBezTo>
                  <a:cubicBezTo>
                    <a:pt x="47" y="22"/>
                    <a:pt x="47" y="22"/>
                    <a:pt x="47" y="22"/>
                  </a:cubicBezTo>
                  <a:cubicBezTo>
                    <a:pt x="12" y="105"/>
                    <a:pt x="12" y="105"/>
                    <a:pt x="12" y="105"/>
                  </a:cubicBezTo>
                  <a:cubicBezTo>
                    <a:pt x="11" y="107"/>
                    <a:pt x="9" y="108"/>
                    <a:pt x="6"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11">
              <a:extLst>
                <a:ext uri="{FF2B5EF4-FFF2-40B4-BE49-F238E27FC236}">
                  <a16:creationId xmlns:a16="http://schemas.microsoft.com/office/drawing/2014/main" id="{9067C848-4E37-864F-8284-E48FC9AB4158}"/>
                </a:ext>
              </a:extLst>
            </p:cNvPr>
            <p:cNvSpPr>
              <a:spLocks noEditPoints="1"/>
            </p:cNvSpPr>
            <p:nvPr/>
          </p:nvSpPr>
          <p:spPr bwMode="auto">
            <a:xfrm>
              <a:off x="813" y="869"/>
              <a:ext cx="144" cy="84"/>
            </a:xfrm>
            <a:custGeom>
              <a:avLst/>
              <a:gdLst>
                <a:gd name="T0" fmla="*/ 47 w 94"/>
                <a:gd name="T1" fmla="*/ 56 h 56"/>
                <a:gd name="T2" fmla="*/ 0 w 94"/>
                <a:gd name="T3" fmla="*/ 6 h 56"/>
                <a:gd name="T4" fmla="*/ 6 w 94"/>
                <a:gd name="T5" fmla="*/ 0 h 56"/>
                <a:gd name="T6" fmla="*/ 88 w 94"/>
                <a:gd name="T7" fmla="*/ 0 h 56"/>
                <a:gd name="T8" fmla="*/ 92 w 94"/>
                <a:gd name="T9" fmla="*/ 2 h 56"/>
                <a:gd name="T10" fmla="*/ 94 w 94"/>
                <a:gd name="T11" fmla="*/ 6 h 56"/>
                <a:gd name="T12" fmla="*/ 47 w 94"/>
                <a:gd name="T13" fmla="*/ 56 h 56"/>
                <a:gd name="T14" fmla="*/ 13 w 94"/>
                <a:gd name="T15" fmla="*/ 12 h 56"/>
                <a:gd name="T16" fmla="*/ 47 w 94"/>
                <a:gd name="T17" fmla="*/ 44 h 56"/>
                <a:gd name="T18" fmla="*/ 82 w 94"/>
                <a:gd name="T19" fmla="*/ 12 h 56"/>
                <a:gd name="T20" fmla="*/ 13 w 94"/>
                <a:gd name="T21"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56">
                  <a:moveTo>
                    <a:pt x="47" y="56"/>
                  </a:moveTo>
                  <a:cubicBezTo>
                    <a:pt x="21" y="56"/>
                    <a:pt x="0" y="35"/>
                    <a:pt x="0" y="6"/>
                  </a:cubicBezTo>
                  <a:cubicBezTo>
                    <a:pt x="0" y="3"/>
                    <a:pt x="3" y="0"/>
                    <a:pt x="6" y="0"/>
                  </a:cubicBezTo>
                  <a:cubicBezTo>
                    <a:pt x="88" y="0"/>
                    <a:pt x="88" y="0"/>
                    <a:pt x="88" y="0"/>
                  </a:cubicBezTo>
                  <a:cubicBezTo>
                    <a:pt x="90" y="0"/>
                    <a:pt x="91" y="1"/>
                    <a:pt x="92" y="2"/>
                  </a:cubicBezTo>
                  <a:cubicBezTo>
                    <a:pt x="93" y="3"/>
                    <a:pt x="94" y="5"/>
                    <a:pt x="94" y="6"/>
                  </a:cubicBezTo>
                  <a:cubicBezTo>
                    <a:pt x="94" y="34"/>
                    <a:pt x="74" y="56"/>
                    <a:pt x="47" y="56"/>
                  </a:cubicBezTo>
                  <a:close/>
                  <a:moveTo>
                    <a:pt x="13" y="12"/>
                  </a:moveTo>
                  <a:cubicBezTo>
                    <a:pt x="15" y="31"/>
                    <a:pt x="29" y="44"/>
                    <a:pt x="47" y="44"/>
                  </a:cubicBezTo>
                  <a:cubicBezTo>
                    <a:pt x="65" y="44"/>
                    <a:pt x="79" y="31"/>
                    <a:pt x="82" y="12"/>
                  </a:cubicBezTo>
                  <a:lnTo>
                    <a:pt x="1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12">
              <a:extLst>
                <a:ext uri="{FF2B5EF4-FFF2-40B4-BE49-F238E27FC236}">
                  <a16:creationId xmlns:a16="http://schemas.microsoft.com/office/drawing/2014/main" id="{9A7B4980-F4B3-A149-A900-28415FEB81F6}"/>
                </a:ext>
              </a:extLst>
            </p:cNvPr>
            <p:cNvSpPr>
              <a:spLocks/>
            </p:cNvSpPr>
            <p:nvPr/>
          </p:nvSpPr>
          <p:spPr bwMode="auto">
            <a:xfrm>
              <a:off x="563" y="726"/>
              <a:ext cx="153" cy="18"/>
            </a:xfrm>
            <a:custGeom>
              <a:avLst/>
              <a:gdLst>
                <a:gd name="T0" fmla="*/ 94 w 100"/>
                <a:gd name="T1" fmla="*/ 12 h 12"/>
                <a:gd name="T2" fmla="*/ 6 w 100"/>
                <a:gd name="T3" fmla="*/ 12 h 12"/>
                <a:gd name="T4" fmla="*/ 0 w 100"/>
                <a:gd name="T5" fmla="*/ 6 h 12"/>
                <a:gd name="T6" fmla="*/ 6 w 100"/>
                <a:gd name="T7" fmla="*/ 0 h 12"/>
                <a:gd name="T8" fmla="*/ 94 w 100"/>
                <a:gd name="T9" fmla="*/ 0 h 12"/>
                <a:gd name="T10" fmla="*/ 100 w 100"/>
                <a:gd name="T11" fmla="*/ 6 h 12"/>
                <a:gd name="T12" fmla="*/ 94 w 10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00" h="12">
                  <a:moveTo>
                    <a:pt x="94" y="12"/>
                  </a:moveTo>
                  <a:cubicBezTo>
                    <a:pt x="6" y="12"/>
                    <a:pt x="6" y="12"/>
                    <a:pt x="6" y="12"/>
                  </a:cubicBezTo>
                  <a:cubicBezTo>
                    <a:pt x="2" y="12"/>
                    <a:pt x="0" y="10"/>
                    <a:pt x="0" y="6"/>
                  </a:cubicBezTo>
                  <a:cubicBezTo>
                    <a:pt x="0" y="3"/>
                    <a:pt x="2" y="0"/>
                    <a:pt x="6" y="0"/>
                  </a:cubicBezTo>
                  <a:cubicBezTo>
                    <a:pt x="94" y="0"/>
                    <a:pt x="94" y="0"/>
                    <a:pt x="94" y="0"/>
                  </a:cubicBezTo>
                  <a:cubicBezTo>
                    <a:pt x="98" y="0"/>
                    <a:pt x="100" y="3"/>
                    <a:pt x="100" y="6"/>
                  </a:cubicBezTo>
                  <a:cubicBezTo>
                    <a:pt x="100" y="10"/>
                    <a:pt x="98" y="12"/>
                    <a:pt x="9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13">
              <a:extLst>
                <a:ext uri="{FF2B5EF4-FFF2-40B4-BE49-F238E27FC236}">
                  <a16:creationId xmlns:a16="http://schemas.microsoft.com/office/drawing/2014/main" id="{CD6B0A6B-597F-4E4C-A0FC-EFC38B204DD0}"/>
                </a:ext>
              </a:extLst>
            </p:cNvPr>
            <p:cNvSpPr>
              <a:spLocks/>
            </p:cNvSpPr>
            <p:nvPr/>
          </p:nvSpPr>
          <p:spPr bwMode="auto">
            <a:xfrm>
              <a:off x="750" y="726"/>
              <a:ext cx="172" cy="18"/>
            </a:xfrm>
            <a:custGeom>
              <a:avLst/>
              <a:gdLst>
                <a:gd name="T0" fmla="*/ 106 w 112"/>
                <a:gd name="T1" fmla="*/ 12 h 12"/>
                <a:gd name="T2" fmla="*/ 6 w 112"/>
                <a:gd name="T3" fmla="*/ 12 h 12"/>
                <a:gd name="T4" fmla="*/ 0 w 112"/>
                <a:gd name="T5" fmla="*/ 6 h 12"/>
                <a:gd name="T6" fmla="*/ 6 w 112"/>
                <a:gd name="T7" fmla="*/ 0 h 12"/>
                <a:gd name="T8" fmla="*/ 106 w 112"/>
                <a:gd name="T9" fmla="*/ 0 h 12"/>
                <a:gd name="T10" fmla="*/ 112 w 112"/>
                <a:gd name="T11" fmla="*/ 6 h 12"/>
                <a:gd name="T12" fmla="*/ 106 w 11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2" h="12">
                  <a:moveTo>
                    <a:pt x="106" y="12"/>
                  </a:moveTo>
                  <a:cubicBezTo>
                    <a:pt x="6" y="12"/>
                    <a:pt x="6" y="12"/>
                    <a:pt x="6" y="12"/>
                  </a:cubicBezTo>
                  <a:cubicBezTo>
                    <a:pt x="2" y="12"/>
                    <a:pt x="0" y="9"/>
                    <a:pt x="0" y="6"/>
                  </a:cubicBezTo>
                  <a:cubicBezTo>
                    <a:pt x="0" y="3"/>
                    <a:pt x="2" y="0"/>
                    <a:pt x="6" y="0"/>
                  </a:cubicBezTo>
                  <a:cubicBezTo>
                    <a:pt x="106" y="0"/>
                    <a:pt x="106" y="0"/>
                    <a:pt x="106" y="0"/>
                  </a:cubicBezTo>
                  <a:cubicBezTo>
                    <a:pt x="109" y="0"/>
                    <a:pt x="112" y="3"/>
                    <a:pt x="112" y="6"/>
                  </a:cubicBezTo>
                  <a:cubicBezTo>
                    <a:pt x="112" y="9"/>
                    <a:pt x="109" y="12"/>
                    <a:pt x="10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4" name="Group 127">
            <a:extLst>
              <a:ext uri="{FF2B5EF4-FFF2-40B4-BE49-F238E27FC236}">
                <a16:creationId xmlns:a16="http://schemas.microsoft.com/office/drawing/2014/main" id="{26DA099A-68DD-4F43-8FC7-141CAF6D1F91}"/>
              </a:ext>
            </a:extLst>
          </p:cNvPr>
          <p:cNvGrpSpPr>
            <a:grpSpLocks noChangeAspect="1"/>
          </p:cNvGrpSpPr>
          <p:nvPr userDrawn="1"/>
        </p:nvGrpSpPr>
        <p:grpSpPr bwMode="auto">
          <a:xfrm>
            <a:off x="7145733" y="3130536"/>
            <a:ext cx="464916" cy="454373"/>
            <a:chOff x="4656" y="1821"/>
            <a:chExt cx="441" cy="431"/>
          </a:xfrm>
          <a:solidFill>
            <a:schemeClr val="accent1"/>
          </a:solidFill>
        </p:grpSpPr>
        <p:sp>
          <p:nvSpPr>
            <p:cNvPr id="235" name="Freeform 128">
              <a:extLst>
                <a:ext uri="{FF2B5EF4-FFF2-40B4-BE49-F238E27FC236}">
                  <a16:creationId xmlns:a16="http://schemas.microsoft.com/office/drawing/2014/main" id="{78927280-4152-A345-AA5D-215134AE8360}"/>
                </a:ext>
              </a:extLst>
            </p:cNvPr>
            <p:cNvSpPr>
              <a:spLocks/>
            </p:cNvSpPr>
            <p:nvPr/>
          </p:nvSpPr>
          <p:spPr bwMode="auto">
            <a:xfrm>
              <a:off x="4682" y="2037"/>
              <a:ext cx="415" cy="215"/>
            </a:xfrm>
            <a:custGeom>
              <a:avLst/>
              <a:gdLst>
                <a:gd name="T0" fmla="*/ 7 w 271"/>
                <a:gd name="T1" fmla="*/ 144 h 144"/>
                <a:gd name="T2" fmla="*/ 2 w 271"/>
                <a:gd name="T3" fmla="*/ 142 h 144"/>
                <a:gd name="T4" fmla="*/ 3 w 271"/>
                <a:gd name="T5" fmla="*/ 134 h 144"/>
                <a:gd name="T6" fmla="*/ 111 w 271"/>
                <a:gd name="T7" fmla="*/ 38 h 144"/>
                <a:gd name="T8" fmla="*/ 119 w 271"/>
                <a:gd name="T9" fmla="*/ 38 h 144"/>
                <a:gd name="T10" fmla="*/ 175 w 271"/>
                <a:gd name="T11" fmla="*/ 83 h 144"/>
                <a:gd name="T12" fmla="*/ 261 w 271"/>
                <a:gd name="T13" fmla="*/ 2 h 144"/>
                <a:gd name="T14" fmla="*/ 269 w 271"/>
                <a:gd name="T15" fmla="*/ 3 h 144"/>
                <a:gd name="T16" fmla="*/ 269 w 271"/>
                <a:gd name="T17" fmla="*/ 11 h 144"/>
                <a:gd name="T18" fmla="*/ 179 w 271"/>
                <a:gd name="T19" fmla="*/ 95 h 144"/>
                <a:gd name="T20" fmla="*/ 171 w 271"/>
                <a:gd name="T21" fmla="*/ 95 h 144"/>
                <a:gd name="T22" fmla="*/ 115 w 271"/>
                <a:gd name="T23" fmla="*/ 50 h 144"/>
                <a:gd name="T24" fmla="*/ 11 w 271"/>
                <a:gd name="T25" fmla="*/ 143 h 144"/>
                <a:gd name="T26" fmla="*/ 7 w 271"/>
                <a:gd name="T2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44">
                  <a:moveTo>
                    <a:pt x="7" y="144"/>
                  </a:moveTo>
                  <a:cubicBezTo>
                    <a:pt x="5" y="144"/>
                    <a:pt x="4" y="144"/>
                    <a:pt x="2" y="142"/>
                  </a:cubicBezTo>
                  <a:cubicBezTo>
                    <a:pt x="0" y="140"/>
                    <a:pt x="0" y="136"/>
                    <a:pt x="3" y="134"/>
                  </a:cubicBezTo>
                  <a:cubicBezTo>
                    <a:pt x="111" y="38"/>
                    <a:pt x="111" y="38"/>
                    <a:pt x="111" y="38"/>
                  </a:cubicBezTo>
                  <a:cubicBezTo>
                    <a:pt x="113" y="36"/>
                    <a:pt x="116" y="36"/>
                    <a:pt x="119" y="38"/>
                  </a:cubicBezTo>
                  <a:cubicBezTo>
                    <a:pt x="175" y="83"/>
                    <a:pt x="175" y="83"/>
                    <a:pt x="175" y="83"/>
                  </a:cubicBezTo>
                  <a:cubicBezTo>
                    <a:pt x="261" y="2"/>
                    <a:pt x="261" y="2"/>
                    <a:pt x="261" y="2"/>
                  </a:cubicBezTo>
                  <a:cubicBezTo>
                    <a:pt x="263" y="0"/>
                    <a:pt x="267" y="0"/>
                    <a:pt x="269" y="3"/>
                  </a:cubicBezTo>
                  <a:cubicBezTo>
                    <a:pt x="271" y="5"/>
                    <a:pt x="271" y="9"/>
                    <a:pt x="269" y="11"/>
                  </a:cubicBezTo>
                  <a:cubicBezTo>
                    <a:pt x="179" y="95"/>
                    <a:pt x="179" y="95"/>
                    <a:pt x="179" y="95"/>
                  </a:cubicBezTo>
                  <a:cubicBezTo>
                    <a:pt x="177" y="97"/>
                    <a:pt x="173" y="97"/>
                    <a:pt x="171" y="95"/>
                  </a:cubicBezTo>
                  <a:cubicBezTo>
                    <a:pt x="115" y="50"/>
                    <a:pt x="115" y="50"/>
                    <a:pt x="115" y="50"/>
                  </a:cubicBezTo>
                  <a:cubicBezTo>
                    <a:pt x="11" y="143"/>
                    <a:pt x="11" y="143"/>
                    <a:pt x="11" y="143"/>
                  </a:cubicBezTo>
                  <a:cubicBezTo>
                    <a:pt x="10" y="144"/>
                    <a:pt x="8" y="144"/>
                    <a:pt x="7"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6" name="Freeform 129">
              <a:extLst>
                <a:ext uri="{FF2B5EF4-FFF2-40B4-BE49-F238E27FC236}">
                  <a16:creationId xmlns:a16="http://schemas.microsoft.com/office/drawing/2014/main" id="{7096CC96-16F5-7E42-AA31-AC96F5CDDF98}"/>
                </a:ext>
              </a:extLst>
            </p:cNvPr>
            <p:cNvSpPr>
              <a:spLocks/>
            </p:cNvSpPr>
            <p:nvPr/>
          </p:nvSpPr>
          <p:spPr bwMode="auto">
            <a:xfrm>
              <a:off x="5007" y="2038"/>
              <a:ext cx="90" cy="90"/>
            </a:xfrm>
            <a:custGeom>
              <a:avLst/>
              <a:gdLst>
                <a:gd name="T0" fmla="*/ 53 w 59"/>
                <a:gd name="T1" fmla="*/ 60 h 60"/>
                <a:gd name="T2" fmla="*/ 47 w 59"/>
                <a:gd name="T3" fmla="*/ 54 h 60"/>
                <a:gd name="T4" fmla="*/ 47 w 59"/>
                <a:gd name="T5" fmla="*/ 12 h 60"/>
                <a:gd name="T6" fmla="*/ 6 w 59"/>
                <a:gd name="T7" fmla="*/ 12 h 60"/>
                <a:gd name="T8" fmla="*/ 0 w 59"/>
                <a:gd name="T9" fmla="*/ 6 h 60"/>
                <a:gd name="T10" fmla="*/ 6 w 59"/>
                <a:gd name="T11" fmla="*/ 0 h 60"/>
                <a:gd name="T12" fmla="*/ 53 w 59"/>
                <a:gd name="T13" fmla="*/ 0 h 60"/>
                <a:gd name="T14" fmla="*/ 59 w 59"/>
                <a:gd name="T15" fmla="*/ 6 h 60"/>
                <a:gd name="T16" fmla="*/ 59 w 59"/>
                <a:gd name="T17" fmla="*/ 54 h 60"/>
                <a:gd name="T18" fmla="*/ 53 w 59"/>
                <a:gd name="T19"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53" y="60"/>
                  </a:moveTo>
                  <a:cubicBezTo>
                    <a:pt x="50" y="60"/>
                    <a:pt x="47" y="57"/>
                    <a:pt x="47" y="54"/>
                  </a:cubicBezTo>
                  <a:cubicBezTo>
                    <a:pt x="47" y="12"/>
                    <a:pt x="47" y="12"/>
                    <a:pt x="47" y="12"/>
                  </a:cubicBezTo>
                  <a:cubicBezTo>
                    <a:pt x="6" y="12"/>
                    <a:pt x="6" y="12"/>
                    <a:pt x="6" y="12"/>
                  </a:cubicBezTo>
                  <a:cubicBezTo>
                    <a:pt x="2" y="12"/>
                    <a:pt x="0" y="9"/>
                    <a:pt x="0" y="6"/>
                  </a:cubicBezTo>
                  <a:cubicBezTo>
                    <a:pt x="0" y="2"/>
                    <a:pt x="2" y="0"/>
                    <a:pt x="6" y="0"/>
                  </a:cubicBezTo>
                  <a:cubicBezTo>
                    <a:pt x="53" y="0"/>
                    <a:pt x="53" y="0"/>
                    <a:pt x="53" y="0"/>
                  </a:cubicBezTo>
                  <a:cubicBezTo>
                    <a:pt x="56" y="0"/>
                    <a:pt x="59" y="2"/>
                    <a:pt x="59" y="6"/>
                  </a:cubicBezTo>
                  <a:cubicBezTo>
                    <a:pt x="59" y="54"/>
                    <a:pt x="59" y="54"/>
                    <a:pt x="59" y="54"/>
                  </a:cubicBezTo>
                  <a:cubicBezTo>
                    <a:pt x="59" y="57"/>
                    <a:pt x="56" y="60"/>
                    <a:pt x="53"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7" name="Freeform 130">
              <a:extLst>
                <a:ext uri="{FF2B5EF4-FFF2-40B4-BE49-F238E27FC236}">
                  <a16:creationId xmlns:a16="http://schemas.microsoft.com/office/drawing/2014/main" id="{8C889260-9971-2F40-8AA7-F1A4FF7B8A74}"/>
                </a:ext>
              </a:extLst>
            </p:cNvPr>
            <p:cNvSpPr>
              <a:spLocks/>
            </p:cNvSpPr>
            <p:nvPr/>
          </p:nvSpPr>
          <p:spPr bwMode="auto">
            <a:xfrm>
              <a:off x="4656" y="1821"/>
              <a:ext cx="331" cy="307"/>
            </a:xfrm>
            <a:custGeom>
              <a:avLst/>
              <a:gdLst>
                <a:gd name="T0" fmla="*/ 60 w 216"/>
                <a:gd name="T1" fmla="*/ 205 h 205"/>
                <a:gd name="T2" fmla="*/ 57 w 216"/>
                <a:gd name="T3" fmla="*/ 204 h 205"/>
                <a:gd name="T4" fmla="*/ 0 w 216"/>
                <a:gd name="T5" fmla="*/ 108 h 205"/>
                <a:gd name="T6" fmla="*/ 108 w 216"/>
                <a:gd name="T7" fmla="*/ 0 h 205"/>
                <a:gd name="T8" fmla="*/ 216 w 216"/>
                <a:gd name="T9" fmla="*/ 108 h 205"/>
                <a:gd name="T10" fmla="*/ 196 w 216"/>
                <a:gd name="T11" fmla="*/ 171 h 205"/>
                <a:gd name="T12" fmla="*/ 188 w 216"/>
                <a:gd name="T13" fmla="*/ 172 h 205"/>
                <a:gd name="T14" fmla="*/ 186 w 216"/>
                <a:gd name="T15" fmla="*/ 164 h 205"/>
                <a:gd name="T16" fmla="*/ 204 w 216"/>
                <a:gd name="T17" fmla="*/ 108 h 205"/>
                <a:gd name="T18" fmla="*/ 108 w 216"/>
                <a:gd name="T19" fmla="*/ 12 h 205"/>
                <a:gd name="T20" fmla="*/ 12 w 216"/>
                <a:gd name="T21" fmla="*/ 108 h 205"/>
                <a:gd name="T22" fmla="*/ 63 w 216"/>
                <a:gd name="T23" fmla="*/ 193 h 205"/>
                <a:gd name="T24" fmla="*/ 65 w 216"/>
                <a:gd name="T25" fmla="*/ 201 h 205"/>
                <a:gd name="T26" fmla="*/ 60 w 216"/>
                <a:gd name="T2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205">
                  <a:moveTo>
                    <a:pt x="60" y="205"/>
                  </a:moveTo>
                  <a:cubicBezTo>
                    <a:pt x="59" y="205"/>
                    <a:pt x="58" y="204"/>
                    <a:pt x="57" y="204"/>
                  </a:cubicBezTo>
                  <a:cubicBezTo>
                    <a:pt x="22" y="185"/>
                    <a:pt x="0" y="148"/>
                    <a:pt x="0" y="108"/>
                  </a:cubicBezTo>
                  <a:cubicBezTo>
                    <a:pt x="0" y="49"/>
                    <a:pt x="48" y="0"/>
                    <a:pt x="108" y="0"/>
                  </a:cubicBezTo>
                  <a:cubicBezTo>
                    <a:pt x="167" y="0"/>
                    <a:pt x="216" y="49"/>
                    <a:pt x="216" y="108"/>
                  </a:cubicBezTo>
                  <a:cubicBezTo>
                    <a:pt x="216" y="131"/>
                    <a:pt x="209" y="153"/>
                    <a:pt x="196" y="171"/>
                  </a:cubicBezTo>
                  <a:cubicBezTo>
                    <a:pt x="194" y="173"/>
                    <a:pt x="190" y="174"/>
                    <a:pt x="188" y="172"/>
                  </a:cubicBezTo>
                  <a:cubicBezTo>
                    <a:pt x="185" y="170"/>
                    <a:pt x="184" y="167"/>
                    <a:pt x="186" y="164"/>
                  </a:cubicBezTo>
                  <a:cubicBezTo>
                    <a:pt x="198" y="148"/>
                    <a:pt x="204" y="128"/>
                    <a:pt x="204" y="108"/>
                  </a:cubicBezTo>
                  <a:cubicBezTo>
                    <a:pt x="204" y="56"/>
                    <a:pt x="161" y="12"/>
                    <a:pt x="108" y="12"/>
                  </a:cubicBezTo>
                  <a:cubicBezTo>
                    <a:pt x="55" y="12"/>
                    <a:pt x="12" y="56"/>
                    <a:pt x="12" y="108"/>
                  </a:cubicBezTo>
                  <a:cubicBezTo>
                    <a:pt x="12" y="144"/>
                    <a:pt x="31" y="177"/>
                    <a:pt x="63" y="193"/>
                  </a:cubicBezTo>
                  <a:cubicBezTo>
                    <a:pt x="66" y="195"/>
                    <a:pt x="67" y="198"/>
                    <a:pt x="65" y="201"/>
                  </a:cubicBezTo>
                  <a:cubicBezTo>
                    <a:pt x="64" y="203"/>
                    <a:pt x="62" y="205"/>
                    <a:pt x="60"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8" name="Freeform 131">
              <a:extLst>
                <a:ext uri="{FF2B5EF4-FFF2-40B4-BE49-F238E27FC236}">
                  <a16:creationId xmlns:a16="http://schemas.microsoft.com/office/drawing/2014/main" id="{A5D47A1B-2141-4945-9F0E-589BB8088B6D}"/>
                </a:ext>
              </a:extLst>
            </p:cNvPr>
            <p:cNvSpPr>
              <a:spLocks/>
            </p:cNvSpPr>
            <p:nvPr/>
          </p:nvSpPr>
          <p:spPr bwMode="auto">
            <a:xfrm>
              <a:off x="4812" y="2035"/>
              <a:ext cx="19" cy="39"/>
            </a:xfrm>
            <a:custGeom>
              <a:avLst/>
              <a:gdLst>
                <a:gd name="T0" fmla="*/ 6 w 12"/>
                <a:gd name="T1" fmla="*/ 26 h 26"/>
                <a:gd name="T2" fmla="*/ 0 w 12"/>
                <a:gd name="T3" fmla="*/ 20 h 26"/>
                <a:gd name="T4" fmla="*/ 0 w 12"/>
                <a:gd name="T5" fmla="*/ 6 h 26"/>
                <a:gd name="T6" fmla="*/ 6 w 12"/>
                <a:gd name="T7" fmla="*/ 0 h 26"/>
                <a:gd name="T8" fmla="*/ 12 w 12"/>
                <a:gd name="T9" fmla="*/ 6 h 26"/>
                <a:gd name="T10" fmla="*/ 12 w 12"/>
                <a:gd name="T11" fmla="*/ 20 h 26"/>
                <a:gd name="T12" fmla="*/ 6 w 1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6" y="26"/>
                  </a:moveTo>
                  <a:cubicBezTo>
                    <a:pt x="3" y="26"/>
                    <a:pt x="0" y="23"/>
                    <a:pt x="0" y="20"/>
                  </a:cubicBezTo>
                  <a:cubicBezTo>
                    <a:pt x="0" y="6"/>
                    <a:pt x="0" y="6"/>
                    <a:pt x="0" y="6"/>
                  </a:cubicBezTo>
                  <a:cubicBezTo>
                    <a:pt x="0" y="3"/>
                    <a:pt x="3" y="0"/>
                    <a:pt x="6" y="0"/>
                  </a:cubicBezTo>
                  <a:cubicBezTo>
                    <a:pt x="9" y="0"/>
                    <a:pt x="12" y="3"/>
                    <a:pt x="12" y="6"/>
                  </a:cubicBezTo>
                  <a:cubicBezTo>
                    <a:pt x="12" y="20"/>
                    <a:pt x="12" y="20"/>
                    <a:pt x="12" y="20"/>
                  </a:cubicBezTo>
                  <a:cubicBezTo>
                    <a:pt x="12" y="23"/>
                    <a:pt x="9"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9" name="Freeform 132">
              <a:extLst>
                <a:ext uri="{FF2B5EF4-FFF2-40B4-BE49-F238E27FC236}">
                  <a16:creationId xmlns:a16="http://schemas.microsoft.com/office/drawing/2014/main" id="{C5C6BBAC-F34B-7C43-9879-1B7567B25FFB}"/>
                </a:ext>
              </a:extLst>
            </p:cNvPr>
            <p:cNvSpPr>
              <a:spLocks/>
            </p:cNvSpPr>
            <p:nvPr/>
          </p:nvSpPr>
          <p:spPr bwMode="auto">
            <a:xfrm>
              <a:off x="4812" y="1893"/>
              <a:ext cx="19" cy="39"/>
            </a:xfrm>
            <a:custGeom>
              <a:avLst/>
              <a:gdLst>
                <a:gd name="T0" fmla="*/ 6 w 12"/>
                <a:gd name="T1" fmla="*/ 26 h 26"/>
                <a:gd name="T2" fmla="*/ 0 w 12"/>
                <a:gd name="T3" fmla="*/ 20 h 26"/>
                <a:gd name="T4" fmla="*/ 0 w 12"/>
                <a:gd name="T5" fmla="*/ 6 h 26"/>
                <a:gd name="T6" fmla="*/ 6 w 12"/>
                <a:gd name="T7" fmla="*/ 0 h 26"/>
                <a:gd name="T8" fmla="*/ 12 w 12"/>
                <a:gd name="T9" fmla="*/ 6 h 26"/>
                <a:gd name="T10" fmla="*/ 12 w 12"/>
                <a:gd name="T11" fmla="*/ 20 h 26"/>
                <a:gd name="T12" fmla="*/ 6 w 1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6" y="26"/>
                  </a:moveTo>
                  <a:cubicBezTo>
                    <a:pt x="3" y="26"/>
                    <a:pt x="0" y="23"/>
                    <a:pt x="0" y="20"/>
                  </a:cubicBezTo>
                  <a:cubicBezTo>
                    <a:pt x="0" y="6"/>
                    <a:pt x="0" y="6"/>
                    <a:pt x="0" y="6"/>
                  </a:cubicBezTo>
                  <a:cubicBezTo>
                    <a:pt x="0" y="3"/>
                    <a:pt x="3" y="0"/>
                    <a:pt x="6" y="0"/>
                  </a:cubicBezTo>
                  <a:cubicBezTo>
                    <a:pt x="9" y="0"/>
                    <a:pt x="12" y="3"/>
                    <a:pt x="12" y="6"/>
                  </a:cubicBezTo>
                  <a:cubicBezTo>
                    <a:pt x="12" y="20"/>
                    <a:pt x="12" y="20"/>
                    <a:pt x="12" y="20"/>
                  </a:cubicBezTo>
                  <a:cubicBezTo>
                    <a:pt x="12" y="23"/>
                    <a:pt x="9"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40" name="Freeform 133">
              <a:extLst>
                <a:ext uri="{FF2B5EF4-FFF2-40B4-BE49-F238E27FC236}">
                  <a16:creationId xmlns:a16="http://schemas.microsoft.com/office/drawing/2014/main" id="{0E22282C-227B-014F-891F-C55AF7AEC82D}"/>
                </a:ext>
              </a:extLst>
            </p:cNvPr>
            <p:cNvSpPr>
              <a:spLocks/>
            </p:cNvSpPr>
            <p:nvPr/>
          </p:nvSpPr>
          <p:spPr bwMode="auto">
            <a:xfrm>
              <a:off x="4780" y="1914"/>
              <a:ext cx="81" cy="139"/>
            </a:xfrm>
            <a:custGeom>
              <a:avLst/>
              <a:gdLst>
                <a:gd name="T0" fmla="*/ 27 w 53"/>
                <a:gd name="T1" fmla="*/ 93 h 93"/>
                <a:gd name="T2" fmla="*/ 0 w 53"/>
                <a:gd name="T3" fmla="*/ 67 h 93"/>
                <a:gd name="T4" fmla="*/ 6 w 53"/>
                <a:gd name="T5" fmla="*/ 61 h 93"/>
                <a:gd name="T6" fmla="*/ 12 w 53"/>
                <a:gd name="T7" fmla="*/ 67 h 93"/>
                <a:gd name="T8" fmla="*/ 27 w 53"/>
                <a:gd name="T9" fmla="*/ 81 h 93"/>
                <a:gd name="T10" fmla="*/ 41 w 53"/>
                <a:gd name="T11" fmla="*/ 67 h 93"/>
                <a:gd name="T12" fmla="*/ 27 w 53"/>
                <a:gd name="T13" fmla="*/ 52 h 93"/>
                <a:gd name="T14" fmla="*/ 0 w 53"/>
                <a:gd name="T15" fmla="*/ 26 h 93"/>
                <a:gd name="T16" fmla="*/ 27 w 53"/>
                <a:gd name="T17" fmla="*/ 0 h 93"/>
                <a:gd name="T18" fmla="*/ 53 w 53"/>
                <a:gd name="T19" fmla="*/ 26 h 93"/>
                <a:gd name="T20" fmla="*/ 47 w 53"/>
                <a:gd name="T21" fmla="*/ 32 h 93"/>
                <a:gd name="T22" fmla="*/ 41 w 53"/>
                <a:gd name="T23" fmla="*/ 26 h 93"/>
                <a:gd name="T24" fmla="*/ 27 w 53"/>
                <a:gd name="T25" fmla="*/ 12 h 93"/>
                <a:gd name="T26" fmla="*/ 12 w 53"/>
                <a:gd name="T27" fmla="*/ 26 h 93"/>
                <a:gd name="T28" fmla="*/ 27 w 53"/>
                <a:gd name="T29" fmla="*/ 40 h 93"/>
                <a:gd name="T30" fmla="*/ 53 w 53"/>
                <a:gd name="T31" fmla="*/ 67 h 93"/>
                <a:gd name="T32" fmla="*/ 27 w 53"/>
                <a:gd name="T33"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93">
                  <a:moveTo>
                    <a:pt x="27" y="93"/>
                  </a:moveTo>
                  <a:cubicBezTo>
                    <a:pt x="12" y="93"/>
                    <a:pt x="0" y="81"/>
                    <a:pt x="0" y="67"/>
                  </a:cubicBezTo>
                  <a:cubicBezTo>
                    <a:pt x="0" y="64"/>
                    <a:pt x="3" y="61"/>
                    <a:pt x="6" y="61"/>
                  </a:cubicBezTo>
                  <a:cubicBezTo>
                    <a:pt x="10" y="61"/>
                    <a:pt x="12" y="64"/>
                    <a:pt x="12" y="67"/>
                  </a:cubicBezTo>
                  <a:cubicBezTo>
                    <a:pt x="12" y="75"/>
                    <a:pt x="19" y="81"/>
                    <a:pt x="27" y="81"/>
                  </a:cubicBezTo>
                  <a:cubicBezTo>
                    <a:pt x="35" y="81"/>
                    <a:pt x="41" y="75"/>
                    <a:pt x="41" y="67"/>
                  </a:cubicBezTo>
                  <a:cubicBezTo>
                    <a:pt x="41" y="59"/>
                    <a:pt x="35" y="52"/>
                    <a:pt x="27" y="52"/>
                  </a:cubicBezTo>
                  <a:cubicBezTo>
                    <a:pt x="12" y="52"/>
                    <a:pt x="0" y="41"/>
                    <a:pt x="0" y="26"/>
                  </a:cubicBezTo>
                  <a:cubicBezTo>
                    <a:pt x="0" y="12"/>
                    <a:pt x="12" y="0"/>
                    <a:pt x="27" y="0"/>
                  </a:cubicBezTo>
                  <a:cubicBezTo>
                    <a:pt x="41" y="0"/>
                    <a:pt x="53" y="12"/>
                    <a:pt x="53" y="26"/>
                  </a:cubicBezTo>
                  <a:cubicBezTo>
                    <a:pt x="53" y="29"/>
                    <a:pt x="51" y="32"/>
                    <a:pt x="47" y="32"/>
                  </a:cubicBezTo>
                  <a:cubicBezTo>
                    <a:pt x="44" y="32"/>
                    <a:pt x="41" y="29"/>
                    <a:pt x="41" y="26"/>
                  </a:cubicBezTo>
                  <a:cubicBezTo>
                    <a:pt x="41" y="18"/>
                    <a:pt x="35" y="12"/>
                    <a:pt x="27" y="12"/>
                  </a:cubicBezTo>
                  <a:cubicBezTo>
                    <a:pt x="19" y="12"/>
                    <a:pt x="12" y="18"/>
                    <a:pt x="12" y="26"/>
                  </a:cubicBezTo>
                  <a:cubicBezTo>
                    <a:pt x="12" y="34"/>
                    <a:pt x="19" y="40"/>
                    <a:pt x="27" y="40"/>
                  </a:cubicBezTo>
                  <a:cubicBezTo>
                    <a:pt x="41" y="40"/>
                    <a:pt x="53" y="52"/>
                    <a:pt x="53" y="67"/>
                  </a:cubicBezTo>
                  <a:cubicBezTo>
                    <a:pt x="53" y="81"/>
                    <a:pt x="41" y="93"/>
                    <a:pt x="27"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41" name="Group 21">
            <a:extLst>
              <a:ext uri="{FF2B5EF4-FFF2-40B4-BE49-F238E27FC236}">
                <a16:creationId xmlns:a16="http://schemas.microsoft.com/office/drawing/2014/main" id="{DF8633A8-0907-CE44-BEF9-83365247F289}"/>
              </a:ext>
            </a:extLst>
          </p:cNvPr>
          <p:cNvGrpSpPr>
            <a:grpSpLocks noChangeAspect="1"/>
          </p:cNvGrpSpPr>
          <p:nvPr userDrawn="1"/>
        </p:nvGrpSpPr>
        <p:grpSpPr bwMode="auto">
          <a:xfrm>
            <a:off x="8420433" y="3170602"/>
            <a:ext cx="473118" cy="374241"/>
            <a:chOff x="526" y="695"/>
            <a:chExt cx="445" cy="352"/>
          </a:xfrm>
          <a:solidFill>
            <a:schemeClr val="accent1"/>
          </a:solidFill>
        </p:grpSpPr>
        <p:sp>
          <p:nvSpPr>
            <p:cNvPr id="242" name="Freeform 241">
              <a:extLst>
                <a:ext uri="{FF2B5EF4-FFF2-40B4-BE49-F238E27FC236}">
                  <a16:creationId xmlns:a16="http://schemas.microsoft.com/office/drawing/2014/main" id="{0AA12124-D907-9A4D-80E8-82D0A9B109B0}"/>
                </a:ext>
              </a:extLst>
            </p:cNvPr>
            <p:cNvSpPr>
              <a:spLocks/>
            </p:cNvSpPr>
            <p:nvPr/>
          </p:nvSpPr>
          <p:spPr bwMode="auto">
            <a:xfrm>
              <a:off x="526" y="741"/>
              <a:ext cx="382" cy="306"/>
            </a:xfrm>
            <a:custGeom>
              <a:avLst/>
              <a:gdLst>
                <a:gd name="T0" fmla="*/ 243 w 250"/>
                <a:gd name="T1" fmla="*/ 191 h 204"/>
                <a:gd name="T2" fmla="*/ 13 w 250"/>
                <a:gd name="T3" fmla="*/ 191 h 204"/>
                <a:gd name="T4" fmla="*/ 13 w 250"/>
                <a:gd name="T5" fmla="*/ 8 h 204"/>
                <a:gd name="T6" fmla="*/ 7 w 250"/>
                <a:gd name="T7" fmla="*/ 0 h 204"/>
                <a:gd name="T8" fmla="*/ 0 w 250"/>
                <a:gd name="T9" fmla="*/ 8 h 204"/>
                <a:gd name="T10" fmla="*/ 0 w 250"/>
                <a:gd name="T11" fmla="*/ 198 h 204"/>
                <a:gd name="T12" fmla="*/ 7 w 250"/>
                <a:gd name="T13" fmla="*/ 204 h 204"/>
                <a:gd name="T14" fmla="*/ 243 w 250"/>
                <a:gd name="T15" fmla="*/ 204 h 204"/>
                <a:gd name="T16" fmla="*/ 250 w 250"/>
                <a:gd name="T17" fmla="*/ 198 h 204"/>
                <a:gd name="T18" fmla="*/ 243 w 250"/>
                <a:gd name="T19" fmla="*/ 19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0" h="204">
                  <a:moveTo>
                    <a:pt x="243" y="191"/>
                  </a:moveTo>
                  <a:cubicBezTo>
                    <a:pt x="13" y="191"/>
                    <a:pt x="13" y="191"/>
                    <a:pt x="13" y="191"/>
                  </a:cubicBezTo>
                  <a:cubicBezTo>
                    <a:pt x="13" y="8"/>
                    <a:pt x="13" y="8"/>
                    <a:pt x="13" y="8"/>
                  </a:cubicBezTo>
                  <a:cubicBezTo>
                    <a:pt x="13" y="4"/>
                    <a:pt x="10" y="0"/>
                    <a:pt x="7" y="0"/>
                  </a:cubicBezTo>
                  <a:cubicBezTo>
                    <a:pt x="3" y="0"/>
                    <a:pt x="0" y="4"/>
                    <a:pt x="0" y="8"/>
                  </a:cubicBezTo>
                  <a:cubicBezTo>
                    <a:pt x="0" y="198"/>
                    <a:pt x="0" y="198"/>
                    <a:pt x="0" y="198"/>
                  </a:cubicBezTo>
                  <a:cubicBezTo>
                    <a:pt x="0" y="201"/>
                    <a:pt x="3" y="204"/>
                    <a:pt x="7" y="204"/>
                  </a:cubicBezTo>
                  <a:cubicBezTo>
                    <a:pt x="243" y="204"/>
                    <a:pt x="243" y="204"/>
                    <a:pt x="243" y="204"/>
                  </a:cubicBezTo>
                  <a:cubicBezTo>
                    <a:pt x="247" y="204"/>
                    <a:pt x="250" y="201"/>
                    <a:pt x="250" y="198"/>
                  </a:cubicBezTo>
                  <a:cubicBezTo>
                    <a:pt x="250" y="194"/>
                    <a:pt x="247" y="191"/>
                    <a:pt x="243"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242">
              <a:extLst>
                <a:ext uri="{FF2B5EF4-FFF2-40B4-BE49-F238E27FC236}">
                  <a16:creationId xmlns:a16="http://schemas.microsoft.com/office/drawing/2014/main" id="{F4562066-1535-0A41-9AF3-02D89DD896A2}"/>
                </a:ext>
              </a:extLst>
            </p:cNvPr>
            <p:cNvSpPr>
              <a:spLocks noEditPoints="1"/>
            </p:cNvSpPr>
            <p:nvPr/>
          </p:nvSpPr>
          <p:spPr bwMode="auto">
            <a:xfrm>
              <a:off x="573" y="695"/>
              <a:ext cx="398" cy="284"/>
            </a:xfrm>
            <a:custGeom>
              <a:avLst/>
              <a:gdLst>
                <a:gd name="T0" fmla="*/ 208 w 260"/>
                <a:gd name="T1" fmla="*/ 0 h 190"/>
                <a:gd name="T2" fmla="*/ 157 w 260"/>
                <a:gd name="T3" fmla="*/ 51 h 190"/>
                <a:gd name="T4" fmla="*/ 173 w 260"/>
                <a:gd name="T5" fmla="*/ 89 h 190"/>
                <a:gd name="T6" fmla="*/ 149 w 260"/>
                <a:gd name="T7" fmla="*/ 122 h 190"/>
                <a:gd name="T8" fmla="*/ 139 w 260"/>
                <a:gd name="T9" fmla="*/ 120 h 190"/>
                <a:gd name="T10" fmla="*/ 122 w 260"/>
                <a:gd name="T11" fmla="*/ 126 h 190"/>
                <a:gd name="T12" fmla="*/ 104 w 260"/>
                <a:gd name="T13" fmla="*/ 113 h 190"/>
                <a:gd name="T14" fmla="*/ 106 w 260"/>
                <a:gd name="T15" fmla="*/ 104 h 190"/>
                <a:gd name="T16" fmla="*/ 80 w 260"/>
                <a:gd name="T17" fmla="*/ 78 h 190"/>
                <a:gd name="T18" fmla="*/ 55 w 260"/>
                <a:gd name="T19" fmla="*/ 104 h 190"/>
                <a:gd name="T20" fmla="*/ 59 w 260"/>
                <a:gd name="T21" fmla="*/ 118 h 190"/>
                <a:gd name="T22" fmla="*/ 37 w 260"/>
                <a:gd name="T23" fmla="*/ 141 h 190"/>
                <a:gd name="T24" fmla="*/ 26 w 260"/>
                <a:gd name="T25" fmla="*/ 139 h 190"/>
                <a:gd name="T26" fmla="*/ 0 w 260"/>
                <a:gd name="T27" fmla="*/ 164 h 190"/>
                <a:gd name="T28" fmla="*/ 26 w 260"/>
                <a:gd name="T29" fmla="*/ 190 h 190"/>
                <a:gd name="T30" fmla="*/ 52 w 260"/>
                <a:gd name="T31" fmla="*/ 164 h 190"/>
                <a:gd name="T32" fmla="*/ 47 w 260"/>
                <a:gd name="T33" fmla="*/ 150 h 190"/>
                <a:gd name="T34" fmla="*/ 69 w 260"/>
                <a:gd name="T35" fmla="*/ 127 h 190"/>
                <a:gd name="T36" fmla="*/ 80 w 260"/>
                <a:gd name="T37" fmla="*/ 130 h 190"/>
                <a:gd name="T38" fmla="*/ 97 w 260"/>
                <a:gd name="T39" fmla="*/ 123 h 190"/>
                <a:gd name="T40" fmla="*/ 115 w 260"/>
                <a:gd name="T41" fmla="*/ 137 h 190"/>
                <a:gd name="T42" fmla="*/ 113 w 260"/>
                <a:gd name="T43" fmla="*/ 146 h 190"/>
                <a:gd name="T44" fmla="*/ 139 w 260"/>
                <a:gd name="T45" fmla="*/ 171 h 190"/>
                <a:gd name="T46" fmla="*/ 165 w 260"/>
                <a:gd name="T47" fmla="*/ 146 h 190"/>
                <a:gd name="T48" fmla="*/ 159 w 260"/>
                <a:gd name="T49" fmla="*/ 130 h 190"/>
                <a:gd name="T50" fmla="*/ 183 w 260"/>
                <a:gd name="T51" fmla="*/ 97 h 190"/>
                <a:gd name="T52" fmla="*/ 208 w 260"/>
                <a:gd name="T53" fmla="*/ 103 h 190"/>
                <a:gd name="T54" fmla="*/ 260 w 260"/>
                <a:gd name="T55" fmla="*/ 51 h 190"/>
                <a:gd name="T56" fmla="*/ 208 w 260"/>
                <a:gd name="T57" fmla="*/ 0 h 190"/>
                <a:gd name="T58" fmla="*/ 38 w 260"/>
                <a:gd name="T59" fmla="*/ 164 h 190"/>
                <a:gd name="T60" fmla="*/ 26 w 260"/>
                <a:gd name="T61" fmla="*/ 177 h 190"/>
                <a:gd name="T62" fmla="*/ 13 w 260"/>
                <a:gd name="T63" fmla="*/ 164 h 190"/>
                <a:gd name="T64" fmla="*/ 26 w 260"/>
                <a:gd name="T65" fmla="*/ 152 h 190"/>
                <a:gd name="T66" fmla="*/ 28 w 260"/>
                <a:gd name="T67" fmla="*/ 152 h 190"/>
                <a:gd name="T68" fmla="*/ 37 w 260"/>
                <a:gd name="T69" fmla="*/ 161 h 190"/>
                <a:gd name="T70" fmla="*/ 38 w 260"/>
                <a:gd name="T71" fmla="*/ 164 h 190"/>
                <a:gd name="T72" fmla="*/ 80 w 260"/>
                <a:gd name="T73" fmla="*/ 116 h 190"/>
                <a:gd name="T74" fmla="*/ 78 w 260"/>
                <a:gd name="T75" fmla="*/ 116 h 190"/>
                <a:gd name="T76" fmla="*/ 69 w 260"/>
                <a:gd name="T77" fmla="*/ 107 h 190"/>
                <a:gd name="T78" fmla="*/ 69 w 260"/>
                <a:gd name="T79" fmla="*/ 104 h 190"/>
                <a:gd name="T80" fmla="*/ 80 w 260"/>
                <a:gd name="T81" fmla="*/ 91 h 190"/>
                <a:gd name="T82" fmla="*/ 93 w 260"/>
                <a:gd name="T83" fmla="*/ 104 h 190"/>
                <a:gd name="T84" fmla="*/ 93 w 260"/>
                <a:gd name="T85" fmla="*/ 105 h 190"/>
                <a:gd name="T86" fmla="*/ 85 w 260"/>
                <a:gd name="T87" fmla="*/ 115 h 190"/>
                <a:gd name="T88" fmla="*/ 80 w 260"/>
                <a:gd name="T89" fmla="*/ 116 h 190"/>
                <a:gd name="T90" fmla="*/ 151 w 260"/>
                <a:gd name="T91" fmla="*/ 146 h 190"/>
                <a:gd name="T92" fmla="*/ 139 w 260"/>
                <a:gd name="T93" fmla="*/ 158 h 190"/>
                <a:gd name="T94" fmla="*/ 126 w 260"/>
                <a:gd name="T95" fmla="*/ 146 h 190"/>
                <a:gd name="T96" fmla="*/ 126 w 260"/>
                <a:gd name="T97" fmla="*/ 145 h 190"/>
                <a:gd name="T98" fmla="*/ 134 w 260"/>
                <a:gd name="T99" fmla="*/ 134 h 190"/>
                <a:gd name="T100" fmla="*/ 139 w 260"/>
                <a:gd name="T101" fmla="*/ 133 h 190"/>
                <a:gd name="T102" fmla="*/ 140 w 260"/>
                <a:gd name="T103" fmla="*/ 133 h 190"/>
                <a:gd name="T104" fmla="*/ 151 w 260"/>
                <a:gd name="T105" fmla="*/ 141 h 190"/>
                <a:gd name="T106" fmla="*/ 151 w 260"/>
                <a:gd name="T107" fmla="*/ 146 h 190"/>
                <a:gd name="T108" fmla="*/ 208 w 260"/>
                <a:gd name="T109" fmla="*/ 90 h 190"/>
                <a:gd name="T110" fmla="*/ 191 w 260"/>
                <a:gd name="T111" fmla="*/ 86 h 190"/>
                <a:gd name="T112" fmla="*/ 181 w 260"/>
                <a:gd name="T113" fmla="*/ 78 h 190"/>
                <a:gd name="T114" fmla="*/ 170 w 260"/>
                <a:gd name="T115" fmla="*/ 51 h 190"/>
                <a:gd name="T116" fmla="*/ 208 w 260"/>
                <a:gd name="T117" fmla="*/ 13 h 190"/>
                <a:gd name="T118" fmla="*/ 247 w 260"/>
                <a:gd name="T119" fmla="*/ 51 h 190"/>
                <a:gd name="T120" fmla="*/ 208 w 260"/>
                <a:gd name="T121" fmla="*/ 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0" h="190">
                  <a:moveTo>
                    <a:pt x="208" y="0"/>
                  </a:moveTo>
                  <a:cubicBezTo>
                    <a:pt x="180" y="0"/>
                    <a:pt x="157" y="23"/>
                    <a:pt x="157" y="51"/>
                  </a:cubicBezTo>
                  <a:cubicBezTo>
                    <a:pt x="157" y="66"/>
                    <a:pt x="163" y="80"/>
                    <a:pt x="173" y="89"/>
                  </a:cubicBezTo>
                  <a:cubicBezTo>
                    <a:pt x="149" y="122"/>
                    <a:pt x="149" y="122"/>
                    <a:pt x="149" y="122"/>
                  </a:cubicBezTo>
                  <a:cubicBezTo>
                    <a:pt x="145" y="121"/>
                    <a:pt x="142" y="120"/>
                    <a:pt x="139" y="120"/>
                  </a:cubicBezTo>
                  <a:cubicBezTo>
                    <a:pt x="133" y="120"/>
                    <a:pt x="126" y="122"/>
                    <a:pt x="122" y="126"/>
                  </a:cubicBezTo>
                  <a:cubicBezTo>
                    <a:pt x="104" y="113"/>
                    <a:pt x="104" y="113"/>
                    <a:pt x="104" y="113"/>
                  </a:cubicBezTo>
                  <a:cubicBezTo>
                    <a:pt x="106" y="110"/>
                    <a:pt x="106" y="107"/>
                    <a:pt x="106" y="104"/>
                  </a:cubicBezTo>
                  <a:cubicBezTo>
                    <a:pt x="106" y="90"/>
                    <a:pt x="94" y="78"/>
                    <a:pt x="80" y="78"/>
                  </a:cubicBezTo>
                  <a:cubicBezTo>
                    <a:pt x="67" y="78"/>
                    <a:pt x="55" y="90"/>
                    <a:pt x="55" y="104"/>
                  </a:cubicBezTo>
                  <a:cubicBezTo>
                    <a:pt x="55" y="109"/>
                    <a:pt x="56" y="114"/>
                    <a:pt x="59" y="118"/>
                  </a:cubicBezTo>
                  <a:cubicBezTo>
                    <a:pt x="37" y="141"/>
                    <a:pt x="37" y="141"/>
                    <a:pt x="37" y="141"/>
                  </a:cubicBezTo>
                  <a:cubicBezTo>
                    <a:pt x="34" y="139"/>
                    <a:pt x="30" y="139"/>
                    <a:pt x="26" y="139"/>
                  </a:cubicBezTo>
                  <a:cubicBezTo>
                    <a:pt x="12" y="139"/>
                    <a:pt x="0" y="150"/>
                    <a:pt x="0" y="164"/>
                  </a:cubicBezTo>
                  <a:cubicBezTo>
                    <a:pt x="0" y="179"/>
                    <a:pt x="12" y="190"/>
                    <a:pt x="26" y="190"/>
                  </a:cubicBezTo>
                  <a:cubicBezTo>
                    <a:pt x="40" y="190"/>
                    <a:pt x="52" y="179"/>
                    <a:pt x="52" y="164"/>
                  </a:cubicBezTo>
                  <a:cubicBezTo>
                    <a:pt x="52" y="159"/>
                    <a:pt x="50" y="155"/>
                    <a:pt x="47" y="150"/>
                  </a:cubicBezTo>
                  <a:cubicBezTo>
                    <a:pt x="69" y="127"/>
                    <a:pt x="69" y="127"/>
                    <a:pt x="69" y="127"/>
                  </a:cubicBezTo>
                  <a:cubicBezTo>
                    <a:pt x="72" y="129"/>
                    <a:pt x="77" y="130"/>
                    <a:pt x="80" y="130"/>
                  </a:cubicBezTo>
                  <a:cubicBezTo>
                    <a:pt x="86" y="130"/>
                    <a:pt x="93" y="127"/>
                    <a:pt x="97" y="123"/>
                  </a:cubicBezTo>
                  <a:cubicBezTo>
                    <a:pt x="115" y="137"/>
                    <a:pt x="115" y="137"/>
                    <a:pt x="115" y="137"/>
                  </a:cubicBezTo>
                  <a:cubicBezTo>
                    <a:pt x="114" y="139"/>
                    <a:pt x="113" y="142"/>
                    <a:pt x="113" y="146"/>
                  </a:cubicBezTo>
                  <a:cubicBezTo>
                    <a:pt x="113" y="159"/>
                    <a:pt x="125" y="171"/>
                    <a:pt x="139" y="171"/>
                  </a:cubicBezTo>
                  <a:cubicBezTo>
                    <a:pt x="153" y="171"/>
                    <a:pt x="165" y="159"/>
                    <a:pt x="165" y="146"/>
                  </a:cubicBezTo>
                  <a:cubicBezTo>
                    <a:pt x="165" y="139"/>
                    <a:pt x="162" y="134"/>
                    <a:pt x="159" y="130"/>
                  </a:cubicBezTo>
                  <a:cubicBezTo>
                    <a:pt x="183" y="97"/>
                    <a:pt x="183" y="97"/>
                    <a:pt x="183" y="97"/>
                  </a:cubicBezTo>
                  <a:cubicBezTo>
                    <a:pt x="191" y="101"/>
                    <a:pt x="199" y="103"/>
                    <a:pt x="208" y="103"/>
                  </a:cubicBezTo>
                  <a:cubicBezTo>
                    <a:pt x="237" y="103"/>
                    <a:pt x="260" y="80"/>
                    <a:pt x="260" y="51"/>
                  </a:cubicBezTo>
                  <a:cubicBezTo>
                    <a:pt x="260" y="23"/>
                    <a:pt x="237" y="0"/>
                    <a:pt x="208" y="0"/>
                  </a:cubicBezTo>
                  <a:close/>
                  <a:moveTo>
                    <a:pt x="38" y="164"/>
                  </a:moveTo>
                  <a:cubicBezTo>
                    <a:pt x="38" y="172"/>
                    <a:pt x="33" y="177"/>
                    <a:pt x="26" y="177"/>
                  </a:cubicBezTo>
                  <a:cubicBezTo>
                    <a:pt x="19" y="177"/>
                    <a:pt x="13" y="172"/>
                    <a:pt x="13" y="164"/>
                  </a:cubicBezTo>
                  <a:cubicBezTo>
                    <a:pt x="13" y="157"/>
                    <a:pt x="19" y="152"/>
                    <a:pt x="26" y="152"/>
                  </a:cubicBezTo>
                  <a:cubicBezTo>
                    <a:pt x="27" y="152"/>
                    <a:pt x="28" y="152"/>
                    <a:pt x="28" y="152"/>
                  </a:cubicBezTo>
                  <a:cubicBezTo>
                    <a:pt x="33" y="153"/>
                    <a:pt x="37" y="156"/>
                    <a:pt x="37" y="161"/>
                  </a:cubicBezTo>
                  <a:cubicBezTo>
                    <a:pt x="38" y="162"/>
                    <a:pt x="38" y="164"/>
                    <a:pt x="38" y="164"/>
                  </a:cubicBezTo>
                  <a:close/>
                  <a:moveTo>
                    <a:pt x="80" y="116"/>
                  </a:moveTo>
                  <a:cubicBezTo>
                    <a:pt x="80" y="116"/>
                    <a:pt x="79" y="116"/>
                    <a:pt x="78" y="116"/>
                  </a:cubicBezTo>
                  <a:cubicBezTo>
                    <a:pt x="74" y="115"/>
                    <a:pt x="69" y="112"/>
                    <a:pt x="69" y="107"/>
                  </a:cubicBezTo>
                  <a:cubicBezTo>
                    <a:pt x="69" y="106"/>
                    <a:pt x="69" y="105"/>
                    <a:pt x="69" y="104"/>
                  </a:cubicBezTo>
                  <a:cubicBezTo>
                    <a:pt x="69" y="97"/>
                    <a:pt x="74" y="91"/>
                    <a:pt x="80" y="91"/>
                  </a:cubicBezTo>
                  <a:cubicBezTo>
                    <a:pt x="87" y="91"/>
                    <a:pt x="93" y="97"/>
                    <a:pt x="93" y="104"/>
                  </a:cubicBezTo>
                  <a:cubicBezTo>
                    <a:pt x="93" y="105"/>
                    <a:pt x="93" y="105"/>
                    <a:pt x="93" y="105"/>
                  </a:cubicBezTo>
                  <a:cubicBezTo>
                    <a:pt x="93" y="109"/>
                    <a:pt x="90" y="114"/>
                    <a:pt x="85" y="115"/>
                  </a:cubicBezTo>
                  <a:cubicBezTo>
                    <a:pt x="84" y="116"/>
                    <a:pt x="82" y="116"/>
                    <a:pt x="80" y="116"/>
                  </a:cubicBezTo>
                  <a:close/>
                  <a:moveTo>
                    <a:pt x="151" y="146"/>
                  </a:moveTo>
                  <a:cubicBezTo>
                    <a:pt x="151" y="152"/>
                    <a:pt x="145" y="158"/>
                    <a:pt x="139" y="158"/>
                  </a:cubicBezTo>
                  <a:cubicBezTo>
                    <a:pt x="132" y="158"/>
                    <a:pt x="126" y="152"/>
                    <a:pt x="126" y="146"/>
                  </a:cubicBezTo>
                  <a:cubicBezTo>
                    <a:pt x="126" y="145"/>
                    <a:pt x="126" y="145"/>
                    <a:pt x="126" y="145"/>
                  </a:cubicBezTo>
                  <a:cubicBezTo>
                    <a:pt x="126" y="139"/>
                    <a:pt x="130" y="136"/>
                    <a:pt x="134" y="134"/>
                  </a:cubicBezTo>
                  <a:cubicBezTo>
                    <a:pt x="135" y="133"/>
                    <a:pt x="137" y="133"/>
                    <a:pt x="139" y="133"/>
                  </a:cubicBezTo>
                  <a:cubicBezTo>
                    <a:pt x="140" y="133"/>
                    <a:pt x="140" y="133"/>
                    <a:pt x="140" y="133"/>
                  </a:cubicBezTo>
                  <a:cubicBezTo>
                    <a:pt x="144" y="133"/>
                    <a:pt x="149" y="137"/>
                    <a:pt x="151" y="141"/>
                  </a:cubicBezTo>
                  <a:cubicBezTo>
                    <a:pt x="151" y="142"/>
                    <a:pt x="151" y="144"/>
                    <a:pt x="151" y="146"/>
                  </a:cubicBezTo>
                  <a:close/>
                  <a:moveTo>
                    <a:pt x="208" y="90"/>
                  </a:moveTo>
                  <a:cubicBezTo>
                    <a:pt x="202" y="90"/>
                    <a:pt x="197" y="89"/>
                    <a:pt x="191" y="86"/>
                  </a:cubicBezTo>
                  <a:cubicBezTo>
                    <a:pt x="188" y="84"/>
                    <a:pt x="184" y="82"/>
                    <a:pt x="181" y="78"/>
                  </a:cubicBezTo>
                  <a:cubicBezTo>
                    <a:pt x="175" y="72"/>
                    <a:pt x="170" y="62"/>
                    <a:pt x="170" y="51"/>
                  </a:cubicBezTo>
                  <a:cubicBezTo>
                    <a:pt x="170" y="30"/>
                    <a:pt x="187" y="13"/>
                    <a:pt x="208" y="13"/>
                  </a:cubicBezTo>
                  <a:cubicBezTo>
                    <a:pt x="230" y="13"/>
                    <a:pt x="247" y="30"/>
                    <a:pt x="247" y="51"/>
                  </a:cubicBezTo>
                  <a:cubicBezTo>
                    <a:pt x="247" y="73"/>
                    <a:pt x="230" y="90"/>
                    <a:pt x="208"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43">
              <a:extLst>
                <a:ext uri="{FF2B5EF4-FFF2-40B4-BE49-F238E27FC236}">
                  <a16:creationId xmlns:a16="http://schemas.microsoft.com/office/drawing/2014/main" id="{B9353C7F-D73E-B741-B879-7A160E097286}"/>
                </a:ext>
              </a:extLst>
            </p:cNvPr>
            <p:cNvSpPr>
              <a:spLocks/>
            </p:cNvSpPr>
            <p:nvPr/>
          </p:nvSpPr>
          <p:spPr bwMode="auto">
            <a:xfrm>
              <a:off x="885" y="800"/>
              <a:ext cx="17" cy="16"/>
            </a:xfrm>
            <a:custGeom>
              <a:avLst/>
              <a:gdLst>
                <a:gd name="T0" fmla="*/ 0 w 17"/>
                <a:gd name="T1" fmla="*/ 0 h 16"/>
                <a:gd name="T2" fmla="*/ 17 w 17"/>
                <a:gd name="T3" fmla="*/ 0 h 16"/>
                <a:gd name="T4" fmla="*/ 17 w 17"/>
                <a:gd name="T5" fmla="*/ 16 h 16"/>
                <a:gd name="T6" fmla="*/ 0 w 17"/>
                <a:gd name="T7" fmla="*/ 16 h 16"/>
                <a:gd name="T8" fmla="*/ 0 w 17"/>
                <a:gd name="T9" fmla="*/ 0 h 16"/>
                <a:gd name="T10" fmla="*/ 0 w 17"/>
                <a:gd name="T11" fmla="*/ 0 h 16"/>
              </a:gdLst>
              <a:ahLst/>
              <a:cxnLst>
                <a:cxn ang="0">
                  <a:pos x="T0" y="T1"/>
                </a:cxn>
                <a:cxn ang="0">
                  <a:pos x="T2" y="T3"/>
                </a:cxn>
                <a:cxn ang="0">
                  <a:pos x="T4" y="T5"/>
                </a:cxn>
                <a:cxn ang="0">
                  <a:pos x="T6" y="T7"/>
                </a:cxn>
                <a:cxn ang="0">
                  <a:pos x="T8" y="T9"/>
                </a:cxn>
                <a:cxn ang="0">
                  <a:pos x="T10" y="T11"/>
                </a:cxn>
              </a:cxnLst>
              <a:rect l="0" t="0" r="r" b="b"/>
              <a:pathLst>
                <a:path w="17" h="16">
                  <a:moveTo>
                    <a:pt x="0" y="0"/>
                  </a:moveTo>
                  <a:lnTo>
                    <a:pt x="17" y="0"/>
                  </a:lnTo>
                  <a:lnTo>
                    <a:pt x="17" y="16"/>
                  </a:lnTo>
                  <a:lnTo>
                    <a:pt x="0" y="1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44">
              <a:extLst>
                <a:ext uri="{FF2B5EF4-FFF2-40B4-BE49-F238E27FC236}">
                  <a16:creationId xmlns:a16="http://schemas.microsoft.com/office/drawing/2014/main" id="{6486A7B7-4FAD-3449-8DAB-F23DCD605F83}"/>
                </a:ext>
              </a:extLst>
            </p:cNvPr>
            <p:cNvSpPr>
              <a:spLocks/>
            </p:cNvSpPr>
            <p:nvPr/>
          </p:nvSpPr>
          <p:spPr bwMode="auto">
            <a:xfrm>
              <a:off x="861" y="725"/>
              <a:ext cx="65" cy="67"/>
            </a:xfrm>
            <a:custGeom>
              <a:avLst/>
              <a:gdLst>
                <a:gd name="T0" fmla="*/ 21 w 43"/>
                <a:gd name="T1" fmla="*/ 0 h 45"/>
                <a:gd name="T2" fmla="*/ 6 w 43"/>
                <a:gd name="T3" fmla="*/ 6 h 45"/>
                <a:gd name="T4" fmla="*/ 0 w 43"/>
                <a:gd name="T5" fmla="*/ 18 h 45"/>
                <a:gd name="T6" fmla="*/ 10 w 43"/>
                <a:gd name="T7" fmla="*/ 19 h 45"/>
                <a:gd name="T8" fmla="*/ 14 w 43"/>
                <a:gd name="T9" fmla="*/ 12 h 45"/>
                <a:gd name="T10" fmla="*/ 21 w 43"/>
                <a:gd name="T11" fmla="*/ 9 h 45"/>
                <a:gd name="T12" fmla="*/ 28 w 43"/>
                <a:gd name="T13" fmla="*/ 11 h 45"/>
                <a:gd name="T14" fmla="*/ 31 w 43"/>
                <a:gd name="T15" fmla="*/ 17 h 45"/>
                <a:gd name="T16" fmla="*/ 29 w 43"/>
                <a:gd name="T17" fmla="*/ 22 h 45"/>
                <a:gd name="T18" fmla="*/ 24 w 43"/>
                <a:gd name="T19" fmla="*/ 27 h 45"/>
                <a:gd name="T20" fmla="*/ 17 w 43"/>
                <a:gd name="T21" fmla="*/ 35 h 45"/>
                <a:gd name="T22" fmla="*/ 15 w 43"/>
                <a:gd name="T23" fmla="*/ 43 h 45"/>
                <a:gd name="T24" fmla="*/ 16 w 43"/>
                <a:gd name="T25" fmla="*/ 45 h 45"/>
                <a:gd name="T26" fmla="*/ 26 w 43"/>
                <a:gd name="T27" fmla="*/ 45 h 45"/>
                <a:gd name="T28" fmla="*/ 27 w 43"/>
                <a:gd name="T29" fmla="*/ 39 h 45"/>
                <a:gd name="T30" fmla="*/ 31 w 43"/>
                <a:gd name="T31" fmla="*/ 34 h 45"/>
                <a:gd name="T32" fmla="*/ 40 w 43"/>
                <a:gd name="T33" fmla="*/ 25 h 45"/>
                <a:gd name="T34" fmla="*/ 43 w 43"/>
                <a:gd name="T35" fmla="*/ 17 h 45"/>
                <a:gd name="T36" fmla="*/ 36 w 43"/>
                <a:gd name="T37" fmla="*/ 6 h 45"/>
                <a:gd name="T38" fmla="*/ 21 w 43"/>
                <a:gd name="T3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45">
                  <a:moveTo>
                    <a:pt x="21" y="0"/>
                  </a:moveTo>
                  <a:cubicBezTo>
                    <a:pt x="15" y="0"/>
                    <a:pt x="10" y="2"/>
                    <a:pt x="6" y="6"/>
                  </a:cubicBezTo>
                  <a:cubicBezTo>
                    <a:pt x="2" y="9"/>
                    <a:pt x="0" y="13"/>
                    <a:pt x="0" y="18"/>
                  </a:cubicBezTo>
                  <a:cubicBezTo>
                    <a:pt x="10" y="19"/>
                    <a:pt x="10" y="19"/>
                    <a:pt x="10" y="19"/>
                  </a:cubicBezTo>
                  <a:cubicBezTo>
                    <a:pt x="11" y="16"/>
                    <a:pt x="12" y="13"/>
                    <a:pt x="14" y="12"/>
                  </a:cubicBezTo>
                  <a:cubicBezTo>
                    <a:pt x="16" y="10"/>
                    <a:pt x="19" y="9"/>
                    <a:pt x="21" y="9"/>
                  </a:cubicBezTo>
                  <a:cubicBezTo>
                    <a:pt x="25" y="9"/>
                    <a:pt x="27" y="10"/>
                    <a:pt x="28" y="11"/>
                  </a:cubicBezTo>
                  <a:cubicBezTo>
                    <a:pt x="30" y="13"/>
                    <a:pt x="31" y="15"/>
                    <a:pt x="31" y="17"/>
                  </a:cubicBezTo>
                  <a:cubicBezTo>
                    <a:pt x="31" y="19"/>
                    <a:pt x="31" y="20"/>
                    <a:pt x="29" y="22"/>
                  </a:cubicBezTo>
                  <a:cubicBezTo>
                    <a:pt x="29" y="23"/>
                    <a:pt x="27" y="25"/>
                    <a:pt x="24" y="27"/>
                  </a:cubicBezTo>
                  <a:cubicBezTo>
                    <a:pt x="20" y="30"/>
                    <a:pt x="19" y="32"/>
                    <a:pt x="17" y="35"/>
                  </a:cubicBezTo>
                  <a:cubicBezTo>
                    <a:pt x="16" y="36"/>
                    <a:pt x="15" y="39"/>
                    <a:pt x="15" y="43"/>
                  </a:cubicBezTo>
                  <a:cubicBezTo>
                    <a:pt x="15" y="43"/>
                    <a:pt x="15" y="44"/>
                    <a:pt x="16" y="45"/>
                  </a:cubicBezTo>
                  <a:cubicBezTo>
                    <a:pt x="26" y="45"/>
                    <a:pt x="26" y="45"/>
                    <a:pt x="26" y="45"/>
                  </a:cubicBezTo>
                  <a:cubicBezTo>
                    <a:pt x="26" y="43"/>
                    <a:pt x="26" y="40"/>
                    <a:pt x="27" y="39"/>
                  </a:cubicBezTo>
                  <a:cubicBezTo>
                    <a:pt x="27" y="38"/>
                    <a:pt x="28" y="36"/>
                    <a:pt x="31" y="34"/>
                  </a:cubicBezTo>
                  <a:cubicBezTo>
                    <a:pt x="36" y="30"/>
                    <a:pt x="39" y="27"/>
                    <a:pt x="40" y="25"/>
                  </a:cubicBezTo>
                  <a:cubicBezTo>
                    <a:pt x="42" y="23"/>
                    <a:pt x="43" y="20"/>
                    <a:pt x="43" y="17"/>
                  </a:cubicBezTo>
                  <a:cubicBezTo>
                    <a:pt x="43" y="13"/>
                    <a:pt x="40" y="9"/>
                    <a:pt x="36" y="6"/>
                  </a:cubicBezTo>
                  <a:cubicBezTo>
                    <a:pt x="33" y="2"/>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6" name="Group 71">
            <a:extLst>
              <a:ext uri="{FF2B5EF4-FFF2-40B4-BE49-F238E27FC236}">
                <a16:creationId xmlns:a16="http://schemas.microsoft.com/office/drawing/2014/main" id="{812AA5DC-A4DD-534D-91AC-87DD09713D05}"/>
              </a:ext>
            </a:extLst>
          </p:cNvPr>
          <p:cNvGrpSpPr>
            <a:grpSpLocks noChangeAspect="1"/>
          </p:cNvGrpSpPr>
          <p:nvPr userDrawn="1"/>
        </p:nvGrpSpPr>
        <p:grpSpPr bwMode="auto">
          <a:xfrm>
            <a:off x="9667337" y="3111955"/>
            <a:ext cx="516168" cy="491534"/>
            <a:chOff x="6721" y="1874"/>
            <a:chExt cx="440" cy="419"/>
          </a:xfrm>
          <a:solidFill>
            <a:schemeClr val="accent1"/>
          </a:solidFill>
        </p:grpSpPr>
        <p:sp>
          <p:nvSpPr>
            <p:cNvPr id="247" name="Freeform 72">
              <a:extLst>
                <a:ext uri="{FF2B5EF4-FFF2-40B4-BE49-F238E27FC236}">
                  <a16:creationId xmlns:a16="http://schemas.microsoft.com/office/drawing/2014/main" id="{1D7E026E-1643-2347-9166-545F7A08B43D}"/>
                </a:ext>
              </a:extLst>
            </p:cNvPr>
            <p:cNvSpPr>
              <a:spLocks noEditPoints="1"/>
            </p:cNvSpPr>
            <p:nvPr/>
          </p:nvSpPr>
          <p:spPr bwMode="auto">
            <a:xfrm>
              <a:off x="7033" y="1952"/>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48" name="Freeform 73">
              <a:extLst>
                <a:ext uri="{FF2B5EF4-FFF2-40B4-BE49-F238E27FC236}">
                  <a16:creationId xmlns:a16="http://schemas.microsoft.com/office/drawing/2014/main" id="{5351C73B-0BA7-0241-A5BE-40597F228322}"/>
                </a:ext>
              </a:extLst>
            </p:cNvPr>
            <p:cNvSpPr>
              <a:spLocks noEditPoints="1"/>
            </p:cNvSpPr>
            <p:nvPr/>
          </p:nvSpPr>
          <p:spPr bwMode="auto">
            <a:xfrm>
              <a:off x="6979" y="1898"/>
              <a:ext cx="182" cy="180"/>
            </a:xfrm>
            <a:custGeom>
              <a:avLst/>
              <a:gdLst>
                <a:gd name="T0" fmla="*/ 48 w 119"/>
                <a:gd name="T1" fmla="*/ 120 h 120"/>
                <a:gd name="T2" fmla="*/ 42 w 119"/>
                <a:gd name="T3" fmla="*/ 104 h 120"/>
                <a:gd name="T4" fmla="*/ 22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15 w 119"/>
                <a:gd name="T31" fmla="*/ 48 h 120"/>
                <a:gd name="T32" fmla="*/ 107 w 119"/>
                <a:gd name="T33" fmla="*/ 60 h 120"/>
                <a:gd name="T34" fmla="*/ 115 w 119"/>
                <a:gd name="T35" fmla="*/ 71 h 120"/>
                <a:gd name="T36" fmla="*/ 106 w 119"/>
                <a:gd name="T37" fmla="*/ 100 h 120"/>
                <a:gd name="T38" fmla="*/ 97 w 119"/>
                <a:gd name="T39" fmla="*/ 102 h 120"/>
                <a:gd name="T40" fmla="*/ 78 w 119"/>
                <a:gd name="T41" fmla="*/ 104 h 120"/>
                <a:gd name="T42" fmla="*/ 72 w 119"/>
                <a:gd name="T43" fmla="*/ 120 h 120"/>
                <a:gd name="T44" fmla="*/ 66 w 119"/>
                <a:gd name="T45" fmla="*/ 108 h 120"/>
                <a:gd name="T46" fmla="*/ 71 w 119"/>
                <a:gd name="T47" fmla="*/ 94 h 120"/>
                <a:gd name="T48" fmla="*/ 92 w 119"/>
                <a:gd name="T49" fmla="*/ 85 h 120"/>
                <a:gd name="T50" fmla="*/ 104 w 119"/>
                <a:gd name="T51" fmla="*/ 78 h 120"/>
                <a:gd name="T52" fmla="*/ 95 w 119"/>
                <a:gd name="T53" fmla="*/ 68 h 120"/>
                <a:gd name="T54" fmla="*/ 94 w 119"/>
                <a:gd name="T55" fmla="*/ 51 h 120"/>
                <a:gd name="T56" fmla="*/ 104 w 119"/>
                <a:gd name="T57" fmla="*/ 41 h 120"/>
                <a:gd name="T58" fmla="*/ 92 w 119"/>
                <a:gd name="T59" fmla="*/ 34 h 120"/>
                <a:gd name="T60" fmla="*/ 70 w 119"/>
                <a:gd name="T61" fmla="*/ 25 h 120"/>
                <a:gd name="T62" fmla="*/ 66 w 119"/>
                <a:gd name="T63" fmla="*/ 12 h 120"/>
                <a:gd name="T64" fmla="*/ 54 w 119"/>
                <a:gd name="T65" fmla="*/ 19 h 120"/>
                <a:gd name="T66" fmla="*/ 35 w 119"/>
                <a:gd name="T67" fmla="*/ 33 h 120"/>
                <a:gd name="T68" fmla="*/ 21 w 119"/>
                <a:gd name="T69" fmla="*/ 30 h 120"/>
                <a:gd name="T70" fmla="*/ 22 w 119"/>
                <a:gd name="T71" fmla="*/ 45 h 120"/>
                <a:gd name="T72" fmla="*/ 23 w 119"/>
                <a:gd name="T73" fmla="*/ 60 h 120"/>
                <a:gd name="T74" fmla="*/ 22 w 119"/>
                <a:gd name="T75" fmla="*/ 74 h 120"/>
                <a:gd name="T76" fmla="*/ 21 w 119"/>
                <a:gd name="T77" fmla="*/ 89 h 120"/>
                <a:gd name="T78" fmla="*/ 35 w 119"/>
                <a:gd name="T79" fmla="*/ 86 h 120"/>
                <a:gd name="T80" fmla="*/ 54 w 119"/>
                <a:gd name="T81" fmla="*/ 10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2" y="102"/>
                    <a:pt x="22" y="102"/>
                    <a:pt x="22"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4"/>
                  </a:cubicBezTo>
                  <a:cubicBezTo>
                    <a:pt x="1"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9" y="16"/>
                    <a:pt x="100" y="16"/>
                    <a:pt x="102" y="16"/>
                  </a:cubicBezTo>
                  <a:cubicBezTo>
                    <a:pt x="103" y="17"/>
                    <a:pt x="105" y="18"/>
                    <a:pt x="105" y="19"/>
                  </a:cubicBezTo>
                  <a:cubicBezTo>
                    <a:pt x="117" y="40"/>
                    <a:pt x="117" y="40"/>
                    <a:pt x="117" y="40"/>
                  </a:cubicBezTo>
                  <a:cubicBezTo>
                    <a:pt x="118" y="41"/>
                    <a:pt x="118" y="43"/>
                    <a:pt x="118" y="44"/>
                  </a:cubicBezTo>
                  <a:cubicBezTo>
                    <a:pt x="118" y="46"/>
                    <a:pt x="117"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8" y="79"/>
                  </a:cubicBezTo>
                  <a:cubicBezTo>
                    <a:pt x="106" y="100"/>
                    <a:pt x="106" y="100"/>
                    <a:pt x="106" y="100"/>
                  </a:cubicBezTo>
                  <a:cubicBezTo>
                    <a:pt x="105" y="101"/>
                    <a:pt x="104"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1" y="94"/>
                  </a:cubicBezTo>
                  <a:cubicBezTo>
                    <a:pt x="76" y="92"/>
                    <a:pt x="81" y="90"/>
                    <a:pt x="85" y="86"/>
                  </a:cubicBezTo>
                  <a:cubicBezTo>
                    <a:pt x="87" y="84"/>
                    <a:pt x="89" y="83"/>
                    <a:pt x="92" y="85"/>
                  </a:cubicBezTo>
                  <a:cubicBezTo>
                    <a:pt x="98" y="89"/>
                    <a:pt x="98" y="89"/>
                    <a:pt x="98" y="89"/>
                  </a:cubicBezTo>
                  <a:cubicBezTo>
                    <a:pt x="104" y="78"/>
                    <a:pt x="104" y="78"/>
                    <a:pt x="104" y="78"/>
                  </a:cubicBezTo>
                  <a:cubicBezTo>
                    <a:pt x="97" y="74"/>
                    <a:pt x="97" y="74"/>
                    <a:pt x="97" y="74"/>
                  </a:cubicBezTo>
                  <a:cubicBezTo>
                    <a:pt x="95" y="73"/>
                    <a:pt x="94" y="70"/>
                    <a:pt x="95"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0"/>
                    <a:pt x="98" y="30"/>
                    <a:pt x="98" y="30"/>
                  </a:cubicBezTo>
                  <a:cubicBezTo>
                    <a:pt x="92" y="34"/>
                    <a:pt x="92" y="34"/>
                    <a:pt x="92" y="34"/>
                  </a:cubicBezTo>
                  <a:cubicBezTo>
                    <a:pt x="89" y="36"/>
                    <a:pt x="87" y="35"/>
                    <a:pt x="85" y="33"/>
                  </a:cubicBezTo>
                  <a:cubicBezTo>
                    <a:pt x="81"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3"/>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5" y="51"/>
                  </a:cubicBezTo>
                  <a:cubicBezTo>
                    <a:pt x="24" y="54"/>
                    <a:pt x="23" y="57"/>
                    <a:pt x="23" y="60"/>
                  </a:cubicBezTo>
                  <a:cubicBezTo>
                    <a:pt x="23" y="62"/>
                    <a:pt x="24" y="65"/>
                    <a:pt x="24" y="68"/>
                  </a:cubicBezTo>
                  <a:cubicBezTo>
                    <a:pt x="25" y="70"/>
                    <a:pt x="24" y="73"/>
                    <a:pt x="22" y="74"/>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49" name="Freeform 74">
              <a:extLst>
                <a:ext uri="{FF2B5EF4-FFF2-40B4-BE49-F238E27FC236}">
                  <a16:creationId xmlns:a16="http://schemas.microsoft.com/office/drawing/2014/main" id="{D0E469F3-B678-D945-AFB3-6BFFD229CAFC}"/>
                </a:ext>
              </a:extLst>
            </p:cNvPr>
            <p:cNvSpPr>
              <a:spLocks noEditPoints="1"/>
            </p:cNvSpPr>
            <p:nvPr/>
          </p:nvSpPr>
          <p:spPr bwMode="auto">
            <a:xfrm>
              <a:off x="6776" y="2095"/>
              <a:ext cx="330" cy="198"/>
            </a:xfrm>
            <a:custGeom>
              <a:avLst/>
              <a:gdLst>
                <a:gd name="T0" fmla="*/ 210 w 216"/>
                <a:gd name="T1" fmla="*/ 132 h 132"/>
                <a:gd name="T2" fmla="*/ 6 w 216"/>
                <a:gd name="T3" fmla="*/ 132 h 132"/>
                <a:gd name="T4" fmla="*/ 0 w 216"/>
                <a:gd name="T5" fmla="*/ 126 h 132"/>
                <a:gd name="T6" fmla="*/ 0 w 216"/>
                <a:gd name="T7" fmla="*/ 6 h 132"/>
                <a:gd name="T8" fmla="*/ 6 w 216"/>
                <a:gd name="T9" fmla="*/ 0 h 132"/>
                <a:gd name="T10" fmla="*/ 210 w 216"/>
                <a:gd name="T11" fmla="*/ 0 h 132"/>
                <a:gd name="T12" fmla="*/ 216 w 216"/>
                <a:gd name="T13" fmla="*/ 6 h 132"/>
                <a:gd name="T14" fmla="*/ 216 w 216"/>
                <a:gd name="T15" fmla="*/ 126 h 132"/>
                <a:gd name="T16" fmla="*/ 210 w 216"/>
                <a:gd name="T17" fmla="*/ 132 h 132"/>
                <a:gd name="T18" fmla="*/ 12 w 216"/>
                <a:gd name="T19" fmla="*/ 120 h 132"/>
                <a:gd name="T20" fmla="*/ 204 w 216"/>
                <a:gd name="T21" fmla="*/ 120 h 132"/>
                <a:gd name="T22" fmla="*/ 204 w 216"/>
                <a:gd name="T23" fmla="*/ 12 h 132"/>
                <a:gd name="T24" fmla="*/ 12 w 216"/>
                <a:gd name="T25" fmla="*/ 12 h 132"/>
                <a:gd name="T26" fmla="*/ 12 w 216"/>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132">
                  <a:moveTo>
                    <a:pt x="210" y="132"/>
                  </a:moveTo>
                  <a:cubicBezTo>
                    <a:pt x="6" y="132"/>
                    <a:pt x="6" y="132"/>
                    <a:pt x="6" y="132"/>
                  </a:cubicBezTo>
                  <a:cubicBezTo>
                    <a:pt x="3" y="132"/>
                    <a:pt x="0" y="129"/>
                    <a:pt x="0" y="126"/>
                  </a:cubicBezTo>
                  <a:cubicBezTo>
                    <a:pt x="0" y="6"/>
                    <a:pt x="0" y="6"/>
                    <a:pt x="0" y="6"/>
                  </a:cubicBezTo>
                  <a:cubicBezTo>
                    <a:pt x="0" y="2"/>
                    <a:pt x="3" y="0"/>
                    <a:pt x="6" y="0"/>
                  </a:cubicBezTo>
                  <a:cubicBezTo>
                    <a:pt x="210" y="0"/>
                    <a:pt x="210" y="0"/>
                    <a:pt x="210" y="0"/>
                  </a:cubicBezTo>
                  <a:cubicBezTo>
                    <a:pt x="214" y="0"/>
                    <a:pt x="216" y="2"/>
                    <a:pt x="216" y="6"/>
                  </a:cubicBezTo>
                  <a:cubicBezTo>
                    <a:pt x="216" y="126"/>
                    <a:pt x="216" y="126"/>
                    <a:pt x="216" y="126"/>
                  </a:cubicBezTo>
                  <a:cubicBezTo>
                    <a:pt x="216" y="129"/>
                    <a:pt x="214" y="132"/>
                    <a:pt x="210" y="132"/>
                  </a:cubicBezTo>
                  <a:close/>
                  <a:moveTo>
                    <a:pt x="12" y="120"/>
                  </a:moveTo>
                  <a:cubicBezTo>
                    <a:pt x="204" y="120"/>
                    <a:pt x="204" y="120"/>
                    <a:pt x="204" y="120"/>
                  </a:cubicBezTo>
                  <a:cubicBezTo>
                    <a:pt x="204" y="12"/>
                    <a:pt x="204" y="12"/>
                    <a:pt x="204"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0" name="Freeform 75">
              <a:extLst>
                <a:ext uri="{FF2B5EF4-FFF2-40B4-BE49-F238E27FC236}">
                  <a16:creationId xmlns:a16="http://schemas.microsoft.com/office/drawing/2014/main" id="{B77FEEF7-7A7C-6643-BD56-5BEB58280FD6}"/>
                </a:ext>
              </a:extLst>
            </p:cNvPr>
            <p:cNvSpPr>
              <a:spLocks/>
            </p:cNvSpPr>
            <p:nvPr/>
          </p:nvSpPr>
          <p:spPr bwMode="auto">
            <a:xfrm>
              <a:off x="6776" y="2049"/>
              <a:ext cx="330" cy="64"/>
            </a:xfrm>
            <a:custGeom>
              <a:avLst/>
              <a:gdLst>
                <a:gd name="T0" fmla="*/ 210 w 216"/>
                <a:gd name="T1" fmla="*/ 43 h 43"/>
                <a:gd name="T2" fmla="*/ 6 w 216"/>
                <a:gd name="T3" fmla="*/ 43 h 43"/>
                <a:gd name="T4" fmla="*/ 1 w 216"/>
                <a:gd name="T5" fmla="*/ 40 h 43"/>
                <a:gd name="T6" fmla="*/ 1 w 216"/>
                <a:gd name="T7" fmla="*/ 35 h 43"/>
                <a:gd name="T8" fmla="*/ 11 w 216"/>
                <a:gd name="T9" fmla="*/ 5 h 43"/>
                <a:gd name="T10" fmla="*/ 18 w 216"/>
                <a:gd name="T11" fmla="*/ 1 h 43"/>
                <a:gd name="T12" fmla="*/ 22 w 216"/>
                <a:gd name="T13" fmla="*/ 8 h 43"/>
                <a:gd name="T14" fmla="*/ 15 w 216"/>
                <a:gd name="T15" fmla="*/ 31 h 43"/>
                <a:gd name="T16" fmla="*/ 210 w 216"/>
                <a:gd name="T17" fmla="*/ 31 h 43"/>
                <a:gd name="T18" fmla="*/ 216 w 216"/>
                <a:gd name="T19" fmla="*/ 37 h 43"/>
                <a:gd name="T20" fmla="*/ 210 w 216"/>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43">
                  <a:moveTo>
                    <a:pt x="210" y="43"/>
                  </a:moveTo>
                  <a:cubicBezTo>
                    <a:pt x="6" y="43"/>
                    <a:pt x="6" y="43"/>
                    <a:pt x="6" y="43"/>
                  </a:cubicBezTo>
                  <a:cubicBezTo>
                    <a:pt x="4" y="43"/>
                    <a:pt x="3" y="42"/>
                    <a:pt x="1" y="40"/>
                  </a:cubicBezTo>
                  <a:cubicBezTo>
                    <a:pt x="0" y="38"/>
                    <a:pt x="0" y="36"/>
                    <a:pt x="1" y="35"/>
                  </a:cubicBezTo>
                  <a:cubicBezTo>
                    <a:pt x="11" y="5"/>
                    <a:pt x="11" y="5"/>
                    <a:pt x="11" y="5"/>
                  </a:cubicBezTo>
                  <a:cubicBezTo>
                    <a:pt x="12" y="2"/>
                    <a:pt x="15" y="0"/>
                    <a:pt x="18" y="1"/>
                  </a:cubicBezTo>
                  <a:cubicBezTo>
                    <a:pt x="21" y="2"/>
                    <a:pt x="23" y="5"/>
                    <a:pt x="22" y="8"/>
                  </a:cubicBezTo>
                  <a:cubicBezTo>
                    <a:pt x="15" y="31"/>
                    <a:pt x="15" y="31"/>
                    <a:pt x="15" y="31"/>
                  </a:cubicBezTo>
                  <a:cubicBezTo>
                    <a:pt x="210" y="31"/>
                    <a:pt x="210" y="31"/>
                    <a:pt x="210" y="31"/>
                  </a:cubicBezTo>
                  <a:cubicBezTo>
                    <a:pt x="214" y="31"/>
                    <a:pt x="216" y="33"/>
                    <a:pt x="216" y="37"/>
                  </a:cubicBezTo>
                  <a:cubicBezTo>
                    <a:pt x="216" y="40"/>
                    <a:pt x="214" y="43"/>
                    <a:pt x="210"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1" name="Freeform 76">
              <a:extLst>
                <a:ext uri="{FF2B5EF4-FFF2-40B4-BE49-F238E27FC236}">
                  <a16:creationId xmlns:a16="http://schemas.microsoft.com/office/drawing/2014/main" id="{3B035025-AC90-7E49-BF74-FB46A87DC5B1}"/>
                </a:ext>
              </a:extLst>
            </p:cNvPr>
            <p:cNvSpPr>
              <a:spLocks/>
            </p:cNvSpPr>
            <p:nvPr/>
          </p:nvSpPr>
          <p:spPr bwMode="auto">
            <a:xfrm>
              <a:off x="6897" y="1988"/>
              <a:ext cx="72" cy="18"/>
            </a:xfrm>
            <a:custGeom>
              <a:avLst/>
              <a:gdLst>
                <a:gd name="T0" fmla="*/ 41 w 47"/>
                <a:gd name="T1" fmla="*/ 12 h 12"/>
                <a:gd name="T2" fmla="*/ 6 w 47"/>
                <a:gd name="T3" fmla="*/ 12 h 12"/>
                <a:gd name="T4" fmla="*/ 0 w 47"/>
                <a:gd name="T5" fmla="*/ 6 h 12"/>
                <a:gd name="T6" fmla="*/ 6 w 47"/>
                <a:gd name="T7" fmla="*/ 0 h 12"/>
                <a:gd name="T8" fmla="*/ 41 w 47"/>
                <a:gd name="T9" fmla="*/ 0 h 12"/>
                <a:gd name="T10" fmla="*/ 47 w 47"/>
                <a:gd name="T11" fmla="*/ 6 h 12"/>
                <a:gd name="T12" fmla="*/ 41 w 4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7" h="12">
                  <a:moveTo>
                    <a:pt x="41" y="12"/>
                  </a:moveTo>
                  <a:cubicBezTo>
                    <a:pt x="6" y="12"/>
                    <a:pt x="6" y="12"/>
                    <a:pt x="6" y="12"/>
                  </a:cubicBezTo>
                  <a:cubicBezTo>
                    <a:pt x="2" y="12"/>
                    <a:pt x="0" y="9"/>
                    <a:pt x="0" y="6"/>
                  </a:cubicBezTo>
                  <a:cubicBezTo>
                    <a:pt x="0" y="2"/>
                    <a:pt x="2" y="0"/>
                    <a:pt x="6" y="0"/>
                  </a:cubicBezTo>
                  <a:cubicBezTo>
                    <a:pt x="41" y="0"/>
                    <a:pt x="41" y="0"/>
                    <a:pt x="41" y="0"/>
                  </a:cubicBezTo>
                  <a:cubicBezTo>
                    <a:pt x="45" y="0"/>
                    <a:pt x="47" y="2"/>
                    <a:pt x="47" y="6"/>
                  </a:cubicBezTo>
                  <a:cubicBezTo>
                    <a:pt x="47" y="9"/>
                    <a:pt x="45" y="12"/>
                    <a:pt x="4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2" name="Freeform 77">
              <a:extLst>
                <a:ext uri="{FF2B5EF4-FFF2-40B4-BE49-F238E27FC236}">
                  <a16:creationId xmlns:a16="http://schemas.microsoft.com/office/drawing/2014/main" id="{4B9EEDFD-B5F6-5942-AA55-8425057F8DD4}"/>
                </a:ext>
              </a:extLst>
            </p:cNvPr>
            <p:cNvSpPr>
              <a:spLocks/>
            </p:cNvSpPr>
            <p:nvPr/>
          </p:nvSpPr>
          <p:spPr bwMode="auto">
            <a:xfrm>
              <a:off x="6846" y="1995"/>
              <a:ext cx="78" cy="77"/>
            </a:xfrm>
            <a:custGeom>
              <a:avLst/>
              <a:gdLst>
                <a:gd name="T0" fmla="*/ 44 w 51"/>
                <a:gd name="T1" fmla="*/ 51 h 51"/>
                <a:gd name="T2" fmla="*/ 40 w 51"/>
                <a:gd name="T3" fmla="*/ 49 h 51"/>
                <a:gd name="T4" fmla="*/ 2 w 51"/>
                <a:gd name="T5" fmla="*/ 11 h 51"/>
                <a:gd name="T6" fmla="*/ 2 w 51"/>
                <a:gd name="T7" fmla="*/ 2 h 51"/>
                <a:gd name="T8" fmla="*/ 11 w 51"/>
                <a:gd name="T9" fmla="*/ 2 h 51"/>
                <a:gd name="T10" fmla="*/ 48 w 51"/>
                <a:gd name="T11" fmla="*/ 40 h 51"/>
                <a:gd name="T12" fmla="*/ 48 w 51"/>
                <a:gd name="T13" fmla="*/ 49 h 51"/>
                <a:gd name="T14" fmla="*/ 44 w 51"/>
                <a:gd name="T15" fmla="*/ 51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1">
                  <a:moveTo>
                    <a:pt x="44" y="51"/>
                  </a:moveTo>
                  <a:cubicBezTo>
                    <a:pt x="43" y="51"/>
                    <a:pt x="41" y="50"/>
                    <a:pt x="40" y="49"/>
                  </a:cubicBezTo>
                  <a:cubicBezTo>
                    <a:pt x="2" y="11"/>
                    <a:pt x="2" y="11"/>
                    <a:pt x="2" y="11"/>
                  </a:cubicBezTo>
                  <a:cubicBezTo>
                    <a:pt x="0" y="9"/>
                    <a:pt x="0" y="5"/>
                    <a:pt x="2" y="2"/>
                  </a:cubicBezTo>
                  <a:cubicBezTo>
                    <a:pt x="4" y="0"/>
                    <a:pt x="8" y="0"/>
                    <a:pt x="11" y="2"/>
                  </a:cubicBezTo>
                  <a:cubicBezTo>
                    <a:pt x="48" y="40"/>
                    <a:pt x="48" y="40"/>
                    <a:pt x="48" y="40"/>
                  </a:cubicBezTo>
                  <a:cubicBezTo>
                    <a:pt x="51" y="43"/>
                    <a:pt x="51" y="47"/>
                    <a:pt x="48" y="49"/>
                  </a:cubicBezTo>
                  <a:cubicBezTo>
                    <a:pt x="47" y="50"/>
                    <a:pt x="46" y="51"/>
                    <a:pt x="44"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3" name="Freeform 78">
              <a:extLst>
                <a:ext uri="{FF2B5EF4-FFF2-40B4-BE49-F238E27FC236}">
                  <a16:creationId xmlns:a16="http://schemas.microsoft.com/office/drawing/2014/main" id="{8B50B4AE-2180-ED47-B4DC-A8F6FCB2FDBB}"/>
                </a:ext>
              </a:extLst>
            </p:cNvPr>
            <p:cNvSpPr>
              <a:spLocks noEditPoints="1"/>
            </p:cNvSpPr>
            <p:nvPr/>
          </p:nvSpPr>
          <p:spPr bwMode="auto">
            <a:xfrm>
              <a:off x="6721" y="1874"/>
              <a:ext cx="165" cy="162"/>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12 h 108"/>
                <a:gd name="T12" fmla="*/ 12 w 108"/>
                <a:gd name="T13" fmla="*/ 54 h 108"/>
                <a:gd name="T14" fmla="*/ 54 w 108"/>
                <a:gd name="T15" fmla="*/ 96 h 108"/>
                <a:gd name="T16" fmla="*/ 96 w 108"/>
                <a:gd name="T17" fmla="*/ 54 h 108"/>
                <a:gd name="T18" fmla="*/ 54 w 108"/>
                <a:gd name="T19"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5" y="108"/>
                    <a:pt x="0" y="84"/>
                    <a:pt x="0" y="54"/>
                  </a:cubicBezTo>
                  <a:cubicBezTo>
                    <a:pt x="0" y="24"/>
                    <a:pt x="25" y="0"/>
                    <a:pt x="54" y="0"/>
                  </a:cubicBezTo>
                  <a:cubicBezTo>
                    <a:pt x="84" y="0"/>
                    <a:pt x="108" y="24"/>
                    <a:pt x="108" y="54"/>
                  </a:cubicBezTo>
                  <a:cubicBezTo>
                    <a:pt x="108" y="84"/>
                    <a:pt x="84" y="108"/>
                    <a:pt x="54" y="108"/>
                  </a:cubicBezTo>
                  <a:close/>
                  <a:moveTo>
                    <a:pt x="54" y="12"/>
                  </a:moveTo>
                  <a:cubicBezTo>
                    <a:pt x="31" y="12"/>
                    <a:pt x="12" y="31"/>
                    <a:pt x="12" y="54"/>
                  </a:cubicBezTo>
                  <a:cubicBezTo>
                    <a:pt x="12" y="77"/>
                    <a:pt x="31" y="96"/>
                    <a:pt x="54" y="96"/>
                  </a:cubicBezTo>
                  <a:cubicBezTo>
                    <a:pt x="78" y="96"/>
                    <a:pt x="96" y="77"/>
                    <a:pt x="96" y="54"/>
                  </a:cubicBezTo>
                  <a:cubicBezTo>
                    <a:pt x="96" y="31"/>
                    <a:pt x="7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4" name="Freeform 79">
              <a:extLst>
                <a:ext uri="{FF2B5EF4-FFF2-40B4-BE49-F238E27FC236}">
                  <a16:creationId xmlns:a16="http://schemas.microsoft.com/office/drawing/2014/main" id="{3D3213DB-D615-0D43-8639-180B31371C41}"/>
                </a:ext>
              </a:extLst>
            </p:cNvPr>
            <p:cNvSpPr>
              <a:spLocks noEditPoints="1"/>
            </p:cNvSpPr>
            <p:nvPr/>
          </p:nvSpPr>
          <p:spPr bwMode="auto">
            <a:xfrm>
              <a:off x="6941" y="2203"/>
              <a:ext cx="128" cy="54"/>
            </a:xfrm>
            <a:custGeom>
              <a:avLst/>
              <a:gdLst>
                <a:gd name="T0" fmla="*/ 78 w 84"/>
                <a:gd name="T1" fmla="*/ 36 h 36"/>
                <a:gd name="T2" fmla="*/ 6 w 84"/>
                <a:gd name="T3" fmla="*/ 36 h 36"/>
                <a:gd name="T4" fmla="*/ 0 w 84"/>
                <a:gd name="T5" fmla="*/ 30 h 36"/>
                <a:gd name="T6" fmla="*/ 0 w 84"/>
                <a:gd name="T7" fmla="*/ 6 h 36"/>
                <a:gd name="T8" fmla="*/ 6 w 84"/>
                <a:gd name="T9" fmla="*/ 0 h 36"/>
                <a:gd name="T10" fmla="*/ 78 w 84"/>
                <a:gd name="T11" fmla="*/ 0 h 36"/>
                <a:gd name="T12" fmla="*/ 84 w 84"/>
                <a:gd name="T13" fmla="*/ 6 h 36"/>
                <a:gd name="T14" fmla="*/ 84 w 84"/>
                <a:gd name="T15" fmla="*/ 30 h 36"/>
                <a:gd name="T16" fmla="*/ 78 w 84"/>
                <a:gd name="T17" fmla="*/ 36 h 36"/>
                <a:gd name="T18" fmla="*/ 12 w 84"/>
                <a:gd name="T19" fmla="*/ 24 h 36"/>
                <a:gd name="T20" fmla="*/ 72 w 84"/>
                <a:gd name="T21" fmla="*/ 24 h 36"/>
                <a:gd name="T22" fmla="*/ 72 w 84"/>
                <a:gd name="T23" fmla="*/ 12 h 36"/>
                <a:gd name="T24" fmla="*/ 12 w 84"/>
                <a:gd name="T25" fmla="*/ 12 h 36"/>
                <a:gd name="T26" fmla="*/ 12 w 84"/>
                <a:gd name="T27"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36">
                  <a:moveTo>
                    <a:pt x="78" y="36"/>
                  </a:moveTo>
                  <a:cubicBezTo>
                    <a:pt x="6" y="36"/>
                    <a:pt x="6" y="36"/>
                    <a:pt x="6" y="36"/>
                  </a:cubicBezTo>
                  <a:cubicBezTo>
                    <a:pt x="3" y="36"/>
                    <a:pt x="0" y="33"/>
                    <a:pt x="0" y="30"/>
                  </a:cubicBezTo>
                  <a:cubicBezTo>
                    <a:pt x="0" y="6"/>
                    <a:pt x="0" y="6"/>
                    <a:pt x="0" y="6"/>
                  </a:cubicBezTo>
                  <a:cubicBezTo>
                    <a:pt x="0" y="2"/>
                    <a:pt x="3" y="0"/>
                    <a:pt x="6" y="0"/>
                  </a:cubicBezTo>
                  <a:cubicBezTo>
                    <a:pt x="78" y="0"/>
                    <a:pt x="78" y="0"/>
                    <a:pt x="78" y="0"/>
                  </a:cubicBezTo>
                  <a:cubicBezTo>
                    <a:pt x="82" y="0"/>
                    <a:pt x="84" y="2"/>
                    <a:pt x="84" y="6"/>
                  </a:cubicBezTo>
                  <a:cubicBezTo>
                    <a:pt x="84" y="30"/>
                    <a:pt x="84" y="30"/>
                    <a:pt x="84" y="30"/>
                  </a:cubicBezTo>
                  <a:cubicBezTo>
                    <a:pt x="84" y="33"/>
                    <a:pt x="82" y="36"/>
                    <a:pt x="78" y="36"/>
                  </a:cubicBezTo>
                  <a:close/>
                  <a:moveTo>
                    <a:pt x="12" y="24"/>
                  </a:moveTo>
                  <a:cubicBezTo>
                    <a:pt x="72" y="24"/>
                    <a:pt x="72" y="24"/>
                    <a:pt x="72" y="24"/>
                  </a:cubicBezTo>
                  <a:cubicBezTo>
                    <a:pt x="72" y="12"/>
                    <a:pt x="72" y="12"/>
                    <a:pt x="72" y="12"/>
                  </a:cubicBezTo>
                  <a:cubicBezTo>
                    <a:pt x="12" y="12"/>
                    <a:pt x="12" y="12"/>
                    <a:pt x="12" y="12"/>
                  </a:cubicBezTo>
                  <a:lnTo>
                    <a:pt x="1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55" name="Group 83">
            <a:extLst>
              <a:ext uri="{FF2B5EF4-FFF2-40B4-BE49-F238E27FC236}">
                <a16:creationId xmlns:a16="http://schemas.microsoft.com/office/drawing/2014/main" id="{55833B4A-F17D-B241-A9BA-CAA65D15AF3C}"/>
              </a:ext>
            </a:extLst>
          </p:cNvPr>
          <p:cNvGrpSpPr>
            <a:grpSpLocks noChangeAspect="1"/>
          </p:cNvGrpSpPr>
          <p:nvPr userDrawn="1"/>
        </p:nvGrpSpPr>
        <p:grpSpPr bwMode="auto">
          <a:xfrm>
            <a:off x="5862737" y="4307059"/>
            <a:ext cx="513716" cy="502040"/>
            <a:chOff x="2584" y="1926"/>
            <a:chExt cx="440" cy="430"/>
          </a:xfrm>
          <a:solidFill>
            <a:schemeClr val="accent1"/>
          </a:solidFill>
        </p:grpSpPr>
        <p:sp>
          <p:nvSpPr>
            <p:cNvPr id="256" name="Freeform 84">
              <a:extLst>
                <a:ext uri="{FF2B5EF4-FFF2-40B4-BE49-F238E27FC236}">
                  <a16:creationId xmlns:a16="http://schemas.microsoft.com/office/drawing/2014/main" id="{62D09E4A-E7E8-5A4A-85DE-1B4599C0D0C4}"/>
                </a:ext>
              </a:extLst>
            </p:cNvPr>
            <p:cNvSpPr>
              <a:spLocks noEditPoints="1"/>
            </p:cNvSpPr>
            <p:nvPr/>
          </p:nvSpPr>
          <p:spPr bwMode="auto">
            <a:xfrm>
              <a:off x="2749" y="2033"/>
              <a:ext cx="165" cy="162"/>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12 h 108"/>
                <a:gd name="T12" fmla="*/ 12 w 108"/>
                <a:gd name="T13" fmla="*/ 54 h 108"/>
                <a:gd name="T14" fmla="*/ 54 w 108"/>
                <a:gd name="T15" fmla="*/ 96 h 108"/>
                <a:gd name="T16" fmla="*/ 96 w 108"/>
                <a:gd name="T17" fmla="*/ 54 h 108"/>
                <a:gd name="T18" fmla="*/ 54 w 108"/>
                <a:gd name="T19"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4" y="108"/>
                    <a:pt x="0" y="84"/>
                    <a:pt x="0" y="54"/>
                  </a:cubicBezTo>
                  <a:cubicBezTo>
                    <a:pt x="0" y="24"/>
                    <a:pt x="24" y="0"/>
                    <a:pt x="54" y="0"/>
                  </a:cubicBezTo>
                  <a:cubicBezTo>
                    <a:pt x="84" y="0"/>
                    <a:pt x="108" y="24"/>
                    <a:pt x="108" y="54"/>
                  </a:cubicBezTo>
                  <a:cubicBezTo>
                    <a:pt x="108" y="84"/>
                    <a:pt x="84" y="108"/>
                    <a:pt x="54" y="108"/>
                  </a:cubicBezTo>
                  <a:close/>
                  <a:moveTo>
                    <a:pt x="54" y="12"/>
                  </a:moveTo>
                  <a:cubicBezTo>
                    <a:pt x="31" y="12"/>
                    <a:pt x="12" y="31"/>
                    <a:pt x="12" y="54"/>
                  </a:cubicBezTo>
                  <a:cubicBezTo>
                    <a:pt x="12" y="77"/>
                    <a:pt x="31" y="96"/>
                    <a:pt x="54" y="96"/>
                  </a:cubicBezTo>
                  <a:cubicBezTo>
                    <a:pt x="77" y="96"/>
                    <a:pt x="96" y="77"/>
                    <a:pt x="96" y="54"/>
                  </a:cubicBezTo>
                  <a:cubicBezTo>
                    <a:pt x="96" y="31"/>
                    <a:pt x="77"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7" name="Freeform 85">
              <a:extLst>
                <a:ext uri="{FF2B5EF4-FFF2-40B4-BE49-F238E27FC236}">
                  <a16:creationId xmlns:a16="http://schemas.microsoft.com/office/drawing/2014/main" id="{B59559F8-B7D8-E64A-9FF8-99BE86B67197}"/>
                </a:ext>
              </a:extLst>
            </p:cNvPr>
            <p:cNvSpPr>
              <a:spLocks noEditPoints="1"/>
            </p:cNvSpPr>
            <p:nvPr/>
          </p:nvSpPr>
          <p:spPr bwMode="auto">
            <a:xfrm>
              <a:off x="2584" y="1989"/>
              <a:ext cx="73"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8" name="Freeform 86">
              <a:extLst>
                <a:ext uri="{FF2B5EF4-FFF2-40B4-BE49-F238E27FC236}">
                  <a16:creationId xmlns:a16="http://schemas.microsoft.com/office/drawing/2014/main" id="{CB47EC8D-F2B8-9F4C-B06A-5E3E2F46DBEF}"/>
                </a:ext>
              </a:extLst>
            </p:cNvPr>
            <p:cNvSpPr>
              <a:spLocks noEditPoints="1"/>
            </p:cNvSpPr>
            <p:nvPr/>
          </p:nvSpPr>
          <p:spPr bwMode="auto">
            <a:xfrm>
              <a:off x="2951" y="1926"/>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9" name="Freeform 87">
              <a:extLst>
                <a:ext uri="{FF2B5EF4-FFF2-40B4-BE49-F238E27FC236}">
                  <a16:creationId xmlns:a16="http://schemas.microsoft.com/office/drawing/2014/main" id="{DFF5E73F-F4A1-184B-8EF1-E99450FD4003}"/>
                </a:ext>
              </a:extLst>
            </p:cNvPr>
            <p:cNvSpPr>
              <a:spLocks noEditPoints="1"/>
            </p:cNvSpPr>
            <p:nvPr/>
          </p:nvSpPr>
          <p:spPr bwMode="auto">
            <a:xfrm>
              <a:off x="2584" y="2284"/>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0" name="Freeform 88">
              <a:extLst>
                <a:ext uri="{FF2B5EF4-FFF2-40B4-BE49-F238E27FC236}">
                  <a16:creationId xmlns:a16="http://schemas.microsoft.com/office/drawing/2014/main" id="{4315EC7A-FDF7-B047-92A8-C59FD41F2ACE}"/>
                </a:ext>
              </a:extLst>
            </p:cNvPr>
            <p:cNvSpPr>
              <a:spLocks noEditPoints="1"/>
            </p:cNvSpPr>
            <p:nvPr/>
          </p:nvSpPr>
          <p:spPr bwMode="auto">
            <a:xfrm>
              <a:off x="2795" y="2284"/>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1" name="Freeform 89">
              <a:extLst>
                <a:ext uri="{FF2B5EF4-FFF2-40B4-BE49-F238E27FC236}">
                  <a16:creationId xmlns:a16="http://schemas.microsoft.com/office/drawing/2014/main" id="{5CFD3D7D-9ADA-AA40-8FB5-1D7E3F968532}"/>
                </a:ext>
              </a:extLst>
            </p:cNvPr>
            <p:cNvSpPr>
              <a:spLocks/>
            </p:cNvSpPr>
            <p:nvPr/>
          </p:nvSpPr>
          <p:spPr bwMode="auto">
            <a:xfrm>
              <a:off x="2634" y="2159"/>
              <a:ext cx="152" cy="149"/>
            </a:xfrm>
            <a:custGeom>
              <a:avLst/>
              <a:gdLst>
                <a:gd name="T0" fmla="*/ 12 w 152"/>
                <a:gd name="T1" fmla="*/ 149 h 149"/>
                <a:gd name="T2" fmla="*/ 0 w 152"/>
                <a:gd name="T3" fmla="*/ 136 h 149"/>
                <a:gd name="T4" fmla="*/ 139 w 152"/>
                <a:gd name="T5" fmla="*/ 0 h 149"/>
                <a:gd name="T6" fmla="*/ 152 w 152"/>
                <a:gd name="T7" fmla="*/ 13 h 149"/>
                <a:gd name="T8" fmla="*/ 12 w 152"/>
                <a:gd name="T9" fmla="*/ 149 h 149"/>
              </a:gdLst>
              <a:ahLst/>
              <a:cxnLst>
                <a:cxn ang="0">
                  <a:pos x="T0" y="T1"/>
                </a:cxn>
                <a:cxn ang="0">
                  <a:pos x="T2" y="T3"/>
                </a:cxn>
                <a:cxn ang="0">
                  <a:pos x="T4" y="T5"/>
                </a:cxn>
                <a:cxn ang="0">
                  <a:pos x="T6" y="T7"/>
                </a:cxn>
                <a:cxn ang="0">
                  <a:pos x="T8" y="T9"/>
                </a:cxn>
              </a:cxnLst>
              <a:rect l="0" t="0" r="r" b="b"/>
              <a:pathLst>
                <a:path w="152" h="149">
                  <a:moveTo>
                    <a:pt x="12" y="149"/>
                  </a:moveTo>
                  <a:lnTo>
                    <a:pt x="0" y="136"/>
                  </a:lnTo>
                  <a:lnTo>
                    <a:pt x="139" y="0"/>
                  </a:lnTo>
                  <a:lnTo>
                    <a:pt x="152" y="13"/>
                  </a:lnTo>
                  <a:lnTo>
                    <a:pt x="12"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2" name="Freeform 90">
              <a:extLst>
                <a:ext uri="{FF2B5EF4-FFF2-40B4-BE49-F238E27FC236}">
                  <a16:creationId xmlns:a16="http://schemas.microsoft.com/office/drawing/2014/main" id="{BC3144C7-6411-9D4D-B367-CCFF229DB9B8}"/>
                </a:ext>
              </a:extLst>
            </p:cNvPr>
            <p:cNvSpPr>
              <a:spLocks/>
            </p:cNvSpPr>
            <p:nvPr/>
          </p:nvSpPr>
          <p:spPr bwMode="auto">
            <a:xfrm>
              <a:off x="2877" y="1975"/>
              <a:ext cx="98" cy="96"/>
            </a:xfrm>
            <a:custGeom>
              <a:avLst/>
              <a:gdLst>
                <a:gd name="T0" fmla="*/ 13 w 98"/>
                <a:gd name="T1" fmla="*/ 96 h 96"/>
                <a:gd name="T2" fmla="*/ 0 w 98"/>
                <a:gd name="T3" fmla="*/ 82 h 96"/>
                <a:gd name="T4" fmla="*/ 84 w 98"/>
                <a:gd name="T5" fmla="*/ 0 h 96"/>
                <a:gd name="T6" fmla="*/ 98 w 98"/>
                <a:gd name="T7" fmla="*/ 12 h 96"/>
                <a:gd name="T8" fmla="*/ 13 w 98"/>
                <a:gd name="T9" fmla="*/ 96 h 96"/>
              </a:gdLst>
              <a:ahLst/>
              <a:cxnLst>
                <a:cxn ang="0">
                  <a:pos x="T0" y="T1"/>
                </a:cxn>
                <a:cxn ang="0">
                  <a:pos x="T2" y="T3"/>
                </a:cxn>
                <a:cxn ang="0">
                  <a:pos x="T4" y="T5"/>
                </a:cxn>
                <a:cxn ang="0">
                  <a:pos x="T6" y="T7"/>
                </a:cxn>
                <a:cxn ang="0">
                  <a:pos x="T8" y="T9"/>
                </a:cxn>
              </a:cxnLst>
              <a:rect l="0" t="0" r="r" b="b"/>
              <a:pathLst>
                <a:path w="98" h="96">
                  <a:moveTo>
                    <a:pt x="13" y="96"/>
                  </a:moveTo>
                  <a:lnTo>
                    <a:pt x="0" y="82"/>
                  </a:lnTo>
                  <a:lnTo>
                    <a:pt x="84" y="0"/>
                  </a:lnTo>
                  <a:lnTo>
                    <a:pt x="98" y="12"/>
                  </a:lnTo>
                  <a:lnTo>
                    <a:pt x="13"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3" name="Freeform 91">
              <a:extLst>
                <a:ext uri="{FF2B5EF4-FFF2-40B4-BE49-F238E27FC236}">
                  <a16:creationId xmlns:a16="http://schemas.microsoft.com/office/drawing/2014/main" id="{6E2C42D8-3319-674B-8133-E01915A2D52A}"/>
                </a:ext>
              </a:extLst>
            </p:cNvPr>
            <p:cNvSpPr>
              <a:spLocks/>
            </p:cNvSpPr>
            <p:nvPr/>
          </p:nvSpPr>
          <p:spPr bwMode="auto">
            <a:xfrm>
              <a:off x="2642" y="2029"/>
              <a:ext cx="125" cy="66"/>
            </a:xfrm>
            <a:custGeom>
              <a:avLst/>
              <a:gdLst>
                <a:gd name="T0" fmla="*/ 119 w 125"/>
                <a:gd name="T1" fmla="*/ 66 h 66"/>
                <a:gd name="T2" fmla="*/ 0 w 125"/>
                <a:gd name="T3" fmla="*/ 16 h 66"/>
                <a:gd name="T4" fmla="*/ 7 w 125"/>
                <a:gd name="T5" fmla="*/ 0 h 66"/>
                <a:gd name="T6" fmla="*/ 125 w 125"/>
                <a:gd name="T7" fmla="*/ 49 h 66"/>
                <a:gd name="T8" fmla="*/ 119 w 125"/>
                <a:gd name="T9" fmla="*/ 66 h 66"/>
              </a:gdLst>
              <a:ahLst/>
              <a:cxnLst>
                <a:cxn ang="0">
                  <a:pos x="T0" y="T1"/>
                </a:cxn>
                <a:cxn ang="0">
                  <a:pos x="T2" y="T3"/>
                </a:cxn>
                <a:cxn ang="0">
                  <a:pos x="T4" y="T5"/>
                </a:cxn>
                <a:cxn ang="0">
                  <a:pos x="T6" y="T7"/>
                </a:cxn>
                <a:cxn ang="0">
                  <a:pos x="T8" y="T9"/>
                </a:cxn>
              </a:cxnLst>
              <a:rect l="0" t="0" r="r" b="b"/>
              <a:pathLst>
                <a:path w="125" h="66">
                  <a:moveTo>
                    <a:pt x="119" y="66"/>
                  </a:moveTo>
                  <a:lnTo>
                    <a:pt x="0" y="16"/>
                  </a:lnTo>
                  <a:lnTo>
                    <a:pt x="7" y="0"/>
                  </a:lnTo>
                  <a:lnTo>
                    <a:pt x="125" y="49"/>
                  </a:lnTo>
                  <a:lnTo>
                    <a:pt x="119"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4" name="Freeform 92">
              <a:extLst>
                <a:ext uri="{FF2B5EF4-FFF2-40B4-BE49-F238E27FC236}">
                  <a16:creationId xmlns:a16="http://schemas.microsoft.com/office/drawing/2014/main" id="{8081C512-E672-CD44-BBE3-358BA6E0D14A}"/>
                </a:ext>
              </a:extLst>
            </p:cNvPr>
            <p:cNvSpPr>
              <a:spLocks/>
            </p:cNvSpPr>
            <p:nvPr/>
          </p:nvSpPr>
          <p:spPr bwMode="auto">
            <a:xfrm>
              <a:off x="2891" y="2142"/>
              <a:ext cx="74" cy="44"/>
            </a:xfrm>
            <a:custGeom>
              <a:avLst/>
              <a:gdLst>
                <a:gd name="T0" fmla="*/ 66 w 74"/>
                <a:gd name="T1" fmla="*/ 44 h 44"/>
                <a:gd name="T2" fmla="*/ 0 w 74"/>
                <a:gd name="T3" fmla="*/ 17 h 44"/>
                <a:gd name="T4" fmla="*/ 8 w 74"/>
                <a:gd name="T5" fmla="*/ 0 h 44"/>
                <a:gd name="T6" fmla="*/ 74 w 74"/>
                <a:gd name="T7" fmla="*/ 27 h 44"/>
                <a:gd name="T8" fmla="*/ 66 w 74"/>
                <a:gd name="T9" fmla="*/ 44 h 44"/>
              </a:gdLst>
              <a:ahLst/>
              <a:cxnLst>
                <a:cxn ang="0">
                  <a:pos x="T0" y="T1"/>
                </a:cxn>
                <a:cxn ang="0">
                  <a:pos x="T2" y="T3"/>
                </a:cxn>
                <a:cxn ang="0">
                  <a:pos x="T4" y="T5"/>
                </a:cxn>
                <a:cxn ang="0">
                  <a:pos x="T6" y="T7"/>
                </a:cxn>
                <a:cxn ang="0">
                  <a:pos x="T8" y="T9"/>
                </a:cxn>
              </a:cxnLst>
              <a:rect l="0" t="0" r="r" b="b"/>
              <a:pathLst>
                <a:path w="74" h="44">
                  <a:moveTo>
                    <a:pt x="66" y="44"/>
                  </a:moveTo>
                  <a:lnTo>
                    <a:pt x="0" y="17"/>
                  </a:lnTo>
                  <a:lnTo>
                    <a:pt x="8" y="0"/>
                  </a:lnTo>
                  <a:lnTo>
                    <a:pt x="74" y="27"/>
                  </a:lnTo>
                  <a:lnTo>
                    <a:pt x="66"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5" name="Rectangle 93">
              <a:extLst>
                <a:ext uri="{FF2B5EF4-FFF2-40B4-BE49-F238E27FC236}">
                  <a16:creationId xmlns:a16="http://schemas.microsoft.com/office/drawing/2014/main" id="{55AC4F32-9438-A14E-8D3B-30633B19540D}"/>
                </a:ext>
              </a:extLst>
            </p:cNvPr>
            <p:cNvSpPr>
              <a:spLocks noChangeArrowheads="1"/>
            </p:cNvSpPr>
            <p:nvPr/>
          </p:nvSpPr>
          <p:spPr bwMode="auto">
            <a:xfrm>
              <a:off x="2822" y="2186"/>
              <a:ext cx="19" cy="1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6" name="Freeform 94">
              <a:extLst>
                <a:ext uri="{FF2B5EF4-FFF2-40B4-BE49-F238E27FC236}">
                  <a16:creationId xmlns:a16="http://schemas.microsoft.com/office/drawing/2014/main" id="{B353D0A6-EF38-0447-A7B3-679682F67888}"/>
                </a:ext>
              </a:extLst>
            </p:cNvPr>
            <p:cNvSpPr>
              <a:spLocks noEditPoints="1"/>
            </p:cNvSpPr>
            <p:nvPr/>
          </p:nvSpPr>
          <p:spPr bwMode="auto">
            <a:xfrm>
              <a:off x="2951" y="2150"/>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67" name="Group 59">
            <a:extLst>
              <a:ext uri="{FF2B5EF4-FFF2-40B4-BE49-F238E27FC236}">
                <a16:creationId xmlns:a16="http://schemas.microsoft.com/office/drawing/2014/main" id="{EF54C6A6-4BD1-DD43-B133-D4D226C9EE9F}"/>
              </a:ext>
            </a:extLst>
          </p:cNvPr>
          <p:cNvGrpSpPr>
            <a:grpSpLocks noChangeAspect="1"/>
          </p:cNvGrpSpPr>
          <p:nvPr userDrawn="1"/>
        </p:nvGrpSpPr>
        <p:grpSpPr bwMode="auto">
          <a:xfrm>
            <a:off x="7131257" y="4307059"/>
            <a:ext cx="493868" cy="502040"/>
            <a:chOff x="5696" y="644"/>
            <a:chExt cx="423" cy="430"/>
          </a:xfrm>
          <a:solidFill>
            <a:schemeClr val="accent1"/>
          </a:solidFill>
        </p:grpSpPr>
        <p:sp>
          <p:nvSpPr>
            <p:cNvPr id="268" name="Freeform 60">
              <a:extLst>
                <a:ext uri="{FF2B5EF4-FFF2-40B4-BE49-F238E27FC236}">
                  <a16:creationId xmlns:a16="http://schemas.microsoft.com/office/drawing/2014/main" id="{2DF46A1E-62FB-7842-A1DF-1D64EE7FCC0F}"/>
                </a:ext>
              </a:extLst>
            </p:cNvPr>
            <p:cNvSpPr>
              <a:spLocks noEditPoints="1"/>
            </p:cNvSpPr>
            <p:nvPr/>
          </p:nvSpPr>
          <p:spPr bwMode="auto">
            <a:xfrm>
              <a:off x="5852" y="644"/>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61">
              <a:extLst>
                <a:ext uri="{FF2B5EF4-FFF2-40B4-BE49-F238E27FC236}">
                  <a16:creationId xmlns:a16="http://schemas.microsoft.com/office/drawing/2014/main" id="{BCA1753F-E6EB-1940-8BE6-7A70C8DF218E}"/>
                </a:ext>
              </a:extLst>
            </p:cNvPr>
            <p:cNvSpPr>
              <a:spLocks noEditPoints="1"/>
            </p:cNvSpPr>
            <p:nvPr/>
          </p:nvSpPr>
          <p:spPr bwMode="auto">
            <a:xfrm>
              <a:off x="5852"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62">
              <a:extLst>
                <a:ext uri="{FF2B5EF4-FFF2-40B4-BE49-F238E27FC236}">
                  <a16:creationId xmlns:a16="http://schemas.microsoft.com/office/drawing/2014/main" id="{FF51CD50-D176-8646-A186-FB4270CF1C91}"/>
                </a:ext>
              </a:extLst>
            </p:cNvPr>
            <p:cNvSpPr>
              <a:spLocks noEditPoints="1"/>
            </p:cNvSpPr>
            <p:nvPr/>
          </p:nvSpPr>
          <p:spPr bwMode="auto">
            <a:xfrm>
              <a:off x="6008"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63">
              <a:extLst>
                <a:ext uri="{FF2B5EF4-FFF2-40B4-BE49-F238E27FC236}">
                  <a16:creationId xmlns:a16="http://schemas.microsoft.com/office/drawing/2014/main" id="{1DC2FFD3-7641-234A-B73A-9039B77A4C14}"/>
                </a:ext>
              </a:extLst>
            </p:cNvPr>
            <p:cNvSpPr>
              <a:spLocks noEditPoints="1"/>
            </p:cNvSpPr>
            <p:nvPr/>
          </p:nvSpPr>
          <p:spPr bwMode="auto">
            <a:xfrm>
              <a:off x="5696"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64">
              <a:extLst>
                <a:ext uri="{FF2B5EF4-FFF2-40B4-BE49-F238E27FC236}">
                  <a16:creationId xmlns:a16="http://schemas.microsoft.com/office/drawing/2014/main" id="{3900C2DB-FA6B-D741-97DE-59BAC7FFBDBD}"/>
                </a:ext>
              </a:extLst>
            </p:cNvPr>
            <p:cNvSpPr>
              <a:spLocks noChangeArrowheads="1"/>
            </p:cNvSpPr>
            <p:nvPr/>
          </p:nvSpPr>
          <p:spPr bwMode="auto">
            <a:xfrm>
              <a:off x="5898" y="743"/>
              <a:ext cx="19" cy="2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65">
              <a:extLst>
                <a:ext uri="{FF2B5EF4-FFF2-40B4-BE49-F238E27FC236}">
                  <a16:creationId xmlns:a16="http://schemas.microsoft.com/office/drawing/2014/main" id="{3C85F200-5885-C74D-8D1C-4D9CD9852A78}"/>
                </a:ext>
              </a:extLst>
            </p:cNvPr>
            <p:cNvSpPr>
              <a:spLocks/>
            </p:cNvSpPr>
            <p:nvPr/>
          </p:nvSpPr>
          <p:spPr bwMode="auto">
            <a:xfrm>
              <a:off x="5742" y="859"/>
              <a:ext cx="331" cy="116"/>
            </a:xfrm>
            <a:custGeom>
              <a:avLst/>
              <a:gdLst>
                <a:gd name="T0" fmla="*/ 216 w 216"/>
                <a:gd name="T1" fmla="*/ 78 h 78"/>
                <a:gd name="T2" fmla="*/ 204 w 216"/>
                <a:gd name="T3" fmla="*/ 78 h 78"/>
                <a:gd name="T4" fmla="*/ 138 w 216"/>
                <a:gd name="T5" fmla="*/ 12 h 78"/>
                <a:gd name="T6" fmla="*/ 72 w 216"/>
                <a:gd name="T7" fmla="*/ 12 h 78"/>
                <a:gd name="T8" fmla="*/ 12 w 216"/>
                <a:gd name="T9" fmla="*/ 78 h 78"/>
                <a:gd name="T10" fmla="*/ 0 w 216"/>
                <a:gd name="T11" fmla="*/ 78 h 78"/>
                <a:gd name="T12" fmla="*/ 72 w 216"/>
                <a:gd name="T13" fmla="*/ 0 h 78"/>
                <a:gd name="T14" fmla="*/ 138 w 216"/>
                <a:gd name="T15" fmla="*/ 0 h 78"/>
                <a:gd name="T16" fmla="*/ 216 w 216"/>
                <a:gd name="T1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78">
                  <a:moveTo>
                    <a:pt x="216" y="78"/>
                  </a:moveTo>
                  <a:cubicBezTo>
                    <a:pt x="204" y="78"/>
                    <a:pt x="204" y="78"/>
                    <a:pt x="204" y="78"/>
                  </a:cubicBezTo>
                  <a:cubicBezTo>
                    <a:pt x="204" y="42"/>
                    <a:pt x="175" y="12"/>
                    <a:pt x="138" y="12"/>
                  </a:cubicBezTo>
                  <a:cubicBezTo>
                    <a:pt x="72" y="12"/>
                    <a:pt x="72" y="12"/>
                    <a:pt x="72" y="12"/>
                  </a:cubicBezTo>
                  <a:cubicBezTo>
                    <a:pt x="37" y="12"/>
                    <a:pt x="12" y="40"/>
                    <a:pt x="12" y="78"/>
                  </a:cubicBezTo>
                  <a:cubicBezTo>
                    <a:pt x="0" y="78"/>
                    <a:pt x="0" y="78"/>
                    <a:pt x="0" y="78"/>
                  </a:cubicBezTo>
                  <a:cubicBezTo>
                    <a:pt x="0" y="33"/>
                    <a:pt x="31" y="0"/>
                    <a:pt x="72" y="0"/>
                  </a:cubicBezTo>
                  <a:cubicBezTo>
                    <a:pt x="138" y="0"/>
                    <a:pt x="138" y="0"/>
                    <a:pt x="138" y="0"/>
                  </a:cubicBezTo>
                  <a:cubicBezTo>
                    <a:pt x="181" y="0"/>
                    <a:pt x="216" y="35"/>
                    <a:pt x="21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4" name="Group 40">
            <a:extLst>
              <a:ext uri="{FF2B5EF4-FFF2-40B4-BE49-F238E27FC236}">
                <a16:creationId xmlns:a16="http://schemas.microsoft.com/office/drawing/2014/main" id="{AF2CB69D-CBB7-0741-B4F3-6F052ABCDA2C}"/>
              </a:ext>
            </a:extLst>
          </p:cNvPr>
          <p:cNvGrpSpPr>
            <a:grpSpLocks noChangeAspect="1"/>
          </p:cNvGrpSpPr>
          <p:nvPr userDrawn="1"/>
        </p:nvGrpSpPr>
        <p:grpSpPr bwMode="auto">
          <a:xfrm>
            <a:off x="8413589" y="4350552"/>
            <a:ext cx="486806" cy="415054"/>
            <a:chOff x="4653" y="690"/>
            <a:chExt cx="441" cy="376"/>
          </a:xfrm>
          <a:solidFill>
            <a:schemeClr val="accent1"/>
          </a:solidFill>
        </p:grpSpPr>
        <p:sp>
          <p:nvSpPr>
            <p:cNvPr id="275" name="Freeform 41">
              <a:extLst>
                <a:ext uri="{FF2B5EF4-FFF2-40B4-BE49-F238E27FC236}">
                  <a16:creationId xmlns:a16="http://schemas.microsoft.com/office/drawing/2014/main" id="{FDCBE251-79E8-114A-B376-CEEF3221D205}"/>
                </a:ext>
              </a:extLst>
            </p:cNvPr>
            <p:cNvSpPr>
              <a:spLocks noEditPoints="1"/>
            </p:cNvSpPr>
            <p:nvPr/>
          </p:nvSpPr>
          <p:spPr bwMode="auto">
            <a:xfrm>
              <a:off x="4653" y="815"/>
              <a:ext cx="110" cy="180"/>
            </a:xfrm>
            <a:custGeom>
              <a:avLst/>
              <a:gdLst>
                <a:gd name="T0" fmla="*/ 54 w 72"/>
                <a:gd name="T1" fmla="*/ 120 h 120"/>
                <a:gd name="T2" fmla="*/ 18 w 72"/>
                <a:gd name="T3" fmla="*/ 120 h 120"/>
                <a:gd name="T4" fmla="*/ 12 w 72"/>
                <a:gd name="T5" fmla="*/ 114 h 120"/>
                <a:gd name="T6" fmla="*/ 12 w 72"/>
                <a:gd name="T7" fmla="*/ 65 h 120"/>
                <a:gd name="T8" fmla="*/ 0 w 72"/>
                <a:gd name="T9" fmla="*/ 42 h 120"/>
                <a:gd name="T10" fmla="*/ 0 w 72"/>
                <a:gd name="T11" fmla="*/ 6 h 120"/>
                <a:gd name="T12" fmla="*/ 6 w 72"/>
                <a:gd name="T13" fmla="*/ 0 h 120"/>
                <a:gd name="T14" fmla="*/ 66 w 72"/>
                <a:gd name="T15" fmla="*/ 0 h 120"/>
                <a:gd name="T16" fmla="*/ 72 w 72"/>
                <a:gd name="T17" fmla="*/ 6 h 120"/>
                <a:gd name="T18" fmla="*/ 72 w 72"/>
                <a:gd name="T19" fmla="*/ 42 h 120"/>
                <a:gd name="T20" fmla="*/ 60 w 72"/>
                <a:gd name="T21" fmla="*/ 65 h 120"/>
                <a:gd name="T22" fmla="*/ 60 w 72"/>
                <a:gd name="T23" fmla="*/ 114 h 120"/>
                <a:gd name="T24" fmla="*/ 54 w 72"/>
                <a:gd name="T25" fmla="*/ 120 h 120"/>
                <a:gd name="T26" fmla="*/ 24 w 72"/>
                <a:gd name="T27" fmla="*/ 108 h 120"/>
                <a:gd name="T28" fmla="*/ 48 w 72"/>
                <a:gd name="T29" fmla="*/ 108 h 120"/>
                <a:gd name="T30" fmla="*/ 48 w 72"/>
                <a:gd name="T31" fmla="*/ 60 h 120"/>
                <a:gd name="T32" fmla="*/ 54 w 72"/>
                <a:gd name="T33" fmla="*/ 54 h 120"/>
                <a:gd name="T34" fmla="*/ 60 w 72"/>
                <a:gd name="T35" fmla="*/ 42 h 120"/>
                <a:gd name="T36" fmla="*/ 60 w 72"/>
                <a:gd name="T37" fmla="*/ 12 h 120"/>
                <a:gd name="T38" fmla="*/ 12 w 72"/>
                <a:gd name="T39" fmla="*/ 12 h 120"/>
                <a:gd name="T40" fmla="*/ 12 w 72"/>
                <a:gd name="T41" fmla="*/ 42 h 120"/>
                <a:gd name="T42" fmla="*/ 18 w 72"/>
                <a:gd name="T43" fmla="*/ 54 h 120"/>
                <a:gd name="T44" fmla="*/ 24 w 72"/>
                <a:gd name="T45" fmla="*/ 60 h 120"/>
                <a:gd name="T46" fmla="*/ 24 w 72"/>
                <a:gd name="T4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20">
                  <a:moveTo>
                    <a:pt x="54" y="120"/>
                  </a:moveTo>
                  <a:cubicBezTo>
                    <a:pt x="18" y="120"/>
                    <a:pt x="18" y="120"/>
                    <a:pt x="18" y="120"/>
                  </a:cubicBezTo>
                  <a:cubicBezTo>
                    <a:pt x="15" y="120"/>
                    <a:pt x="12" y="117"/>
                    <a:pt x="12" y="114"/>
                  </a:cubicBezTo>
                  <a:cubicBezTo>
                    <a:pt x="12" y="65"/>
                    <a:pt x="12" y="65"/>
                    <a:pt x="12" y="65"/>
                  </a:cubicBezTo>
                  <a:cubicBezTo>
                    <a:pt x="4" y="62"/>
                    <a:pt x="0" y="55"/>
                    <a:pt x="0" y="42"/>
                  </a:cubicBezTo>
                  <a:cubicBezTo>
                    <a:pt x="0" y="6"/>
                    <a:pt x="0" y="6"/>
                    <a:pt x="0" y="6"/>
                  </a:cubicBezTo>
                  <a:cubicBezTo>
                    <a:pt x="0" y="2"/>
                    <a:pt x="3" y="0"/>
                    <a:pt x="6" y="0"/>
                  </a:cubicBezTo>
                  <a:cubicBezTo>
                    <a:pt x="66" y="0"/>
                    <a:pt x="66" y="0"/>
                    <a:pt x="66" y="0"/>
                  </a:cubicBezTo>
                  <a:cubicBezTo>
                    <a:pt x="69" y="0"/>
                    <a:pt x="72" y="2"/>
                    <a:pt x="72" y="6"/>
                  </a:cubicBezTo>
                  <a:cubicBezTo>
                    <a:pt x="72" y="42"/>
                    <a:pt x="72" y="42"/>
                    <a:pt x="72" y="42"/>
                  </a:cubicBezTo>
                  <a:cubicBezTo>
                    <a:pt x="72" y="55"/>
                    <a:pt x="68" y="62"/>
                    <a:pt x="60" y="65"/>
                  </a:cubicBezTo>
                  <a:cubicBezTo>
                    <a:pt x="60" y="114"/>
                    <a:pt x="60" y="114"/>
                    <a:pt x="60" y="114"/>
                  </a:cubicBezTo>
                  <a:cubicBezTo>
                    <a:pt x="60" y="117"/>
                    <a:pt x="57" y="120"/>
                    <a:pt x="54" y="120"/>
                  </a:cubicBezTo>
                  <a:close/>
                  <a:moveTo>
                    <a:pt x="24" y="108"/>
                  </a:moveTo>
                  <a:cubicBezTo>
                    <a:pt x="48" y="108"/>
                    <a:pt x="48" y="108"/>
                    <a:pt x="48" y="108"/>
                  </a:cubicBezTo>
                  <a:cubicBezTo>
                    <a:pt x="48" y="60"/>
                    <a:pt x="48" y="60"/>
                    <a:pt x="48" y="60"/>
                  </a:cubicBezTo>
                  <a:cubicBezTo>
                    <a:pt x="48" y="56"/>
                    <a:pt x="51" y="54"/>
                    <a:pt x="54" y="54"/>
                  </a:cubicBezTo>
                  <a:cubicBezTo>
                    <a:pt x="57" y="54"/>
                    <a:pt x="60" y="54"/>
                    <a:pt x="60" y="42"/>
                  </a:cubicBezTo>
                  <a:cubicBezTo>
                    <a:pt x="60" y="12"/>
                    <a:pt x="60" y="12"/>
                    <a:pt x="60" y="12"/>
                  </a:cubicBezTo>
                  <a:cubicBezTo>
                    <a:pt x="12" y="12"/>
                    <a:pt x="12" y="12"/>
                    <a:pt x="12" y="12"/>
                  </a:cubicBezTo>
                  <a:cubicBezTo>
                    <a:pt x="12" y="42"/>
                    <a:pt x="12" y="42"/>
                    <a:pt x="12" y="42"/>
                  </a:cubicBezTo>
                  <a:cubicBezTo>
                    <a:pt x="12" y="54"/>
                    <a:pt x="15" y="54"/>
                    <a:pt x="18" y="54"/>
                  </a:cubicBezTo>
                  <a:cubicBezTo>
                    <a:pt x="21" y="54"/>
                    <a:pt x="24" y="56"/>
                    <a:pt x="24" y="60"/>
                  </a:cubicBezTo>
                  <a:lnTo>
                    <a:pt x="2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6" name="Freeform 42">
              <a:extLst>
                <a:ext uri="{FF2B5EF4-FFF2-40B4-BE49-F238E27FC236}">
                  <a16:creationId xmlns:a16="http://schemas.microsoft.com/office/drawing/2014/main" id="{33EAB03F-1708-934A-9326-DCEC1E3BE1BF}"/>
                </a:ext>
              </a:extLst>
            </p:cNvPr>
            <p:cNvSpPr>
              <a:spLocks noEditPoints="1"/>
            </p:cNvSpPr>
            <p:nvPr/>
          </p:nvSpPr>
          <p:spPr bwMode="auto">
            <a:xfrm>
              <a:off x="4984" y="815"/>
              <a:ext cx="110" cy="180"/>
            </a:xfrm>
            <a:custGeom>
              <a:avLst/>
              <a:gdLst>
                <a:gd name="T0" fmla="*/ 54 w 72"/>
                <a:gd name="T1" fmla="*/ 120 h 120"/>
                <a:gd name="T2" fmla="*/ 18 w 72"/>
                <a:gd name="T3" fmla="*/ 120 h 120"/>
                <a:gd name="T4" fmla="*/ 12 w 72"/>
                <a:gd name="T5" fmla="*/ 114 h 120"/>
                <a:gd name="T6" fmla="*/ 12 w 72"/>
                <a:gd name="T7" fmla="*/ 65 h 120"/>
                <a:gd name="T8" fmla="*/ 0 w 72"/>
                <a:gd name="T9" fmla="*/ 42 h 120"/>
                <a:gd name="T10" fmla="*/ 0 w 72"/>
                <a:gd name="T11" fmla="*/ 6 h 120"/>
                <a:gd name="T12" fmla="*/ 6 w 72"/>
                <a:gd name="T13" fmla="*/ 0 h 120"/>
                <a:gd name="T14" fmla="*/ 66 w 72"/>
                <a:gd name="T15" fmla="*/ 0 h 120"/>
                <a:gd name="T16" fmla="*/ 72 w 72"/>
                <a:gd name="T17" fmla="*/ 6 h 120"/>
                <a:gd name="T18" fmla="*/ 72 w 72"/>
                <a:gd name="T19" fmla="*/ 42 h 120"/>
                <a:gd name="T20" fmla="*/ 60 w 72"/>
                <a:gd name="T21" fmla="*/ 65 h 120"/>
                <a:gd name="T22" fmla="*/ 60 w 72"/>
                <a:gd name="T23" fmla="*/ 114 h 120"/>
                <a:gd name="T24" fmla="*/ 54 w 72"/>
                <a:gd name="T25" fmla="*/ 120 h 120"/>
                <a:gd name="T26" fmla="*/ 24 w 72"/>
                <a:gd name="T27" fmla="*/ 108 h 120"/>
                <a:gd name="T28" fmla="*/ 48 w 72"/>
                <a:gd name="T29" fmla="*/ 108 h 120"/>
                <a:gd name="T30" fmla="*/ 48 w 72"/>
                <a:gd name="T31" fmla="*/ 60 h 120"/>
                <a:gd name="T32" fmla="*/ 54 w 72"/>
                <a:gd name="T33" fmla="*/ 54 h 120"/>
                <a:gd name="T34" fmla="*/ 60 w 72"/>
                <a:gd name="T35" fmla="*/ 42 h 120"/>
                <a:gd name="T36" fmla="*/ 60 w 72"/>
                <a:gd name="T37" fmla="*/ 12 h 120"/>
                <a:gd name="T38" fmla="*/ 12 w 72"/>
                <a:gd name="T39" fmla="*/ 12 h 120"/>
                <a:gd name="T40" fmla="*/ 12 w 72"/>
                <a:gd name="T41" fmla="*/ 42 h 120"/>
                <a:gd name="T42" fmla="*/ 18 w 72"/>
                <a:gd name="T43" fmla="*/ 54 h 120"/>
                <a:gd name="T44" fmla="*/ 24 w 72"/>
                <a:gd name="T45" fmla="*/ 60 h 120"/>
                <a:gd name="T46" fmla="*/ 24 w 72"/>
                <a:gd name="T4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20">
                  <a:moveTo>
                    <a:pt x="54" y="120"/>
                  </a:moveTo>
                  <a:cubicBezTo>
                    <a:pt x="18" y="120"/>
                    <a:pt x="18" y="120"/>
                    <a:pt x="18" y="120"/>
                  </a:cubicBezTo>
                  <a:cubicBezTo>
                    <a:pt x="15" y="120"/>
                    <a:pt x="12" y="117"/>
                    <a:pt x="12" y="114"/>
                  </a:cubicBezTo>
                  <a:cubicBezTo>
                    <a:pt x="12" y="65"/>
                    <a:pt x="12" y="65"/>
                    <a:pt x="12" y="65"/>
                  </a:cubicBezTo>
                  <a:cubicBezTo>
                    <a:pt x="4" y="62"/>
                    <a:pt x="0" y="55"/>
                    <a:pt x="0" y="42"/>
                  </a:cubicBezTo>
                  <a:cubicBezTo>
                    <a:pt x="0" y="6"/>
                    <a:pt x="0" y="6"/>
                    <a:pt x="0" y="6"/>
                  </a:cubicBezTo>
                  <a:cubicBezTo>
                    <a:pt x="0" y="2"/>
                    <a:pt x="3" y="0"/>
                    <a:pt x="6" y="0"/>
                  </a:cubicBezTo>
                  <a:cubicBezTo>
                    <a:pt x="66" y="0"/>
                    <a:pt x="66" y="0"/>
                    <a:pt x="66" y="0"/>
                  </a:cubicBezTo>
                  <a:cubicBezTo>
                    <a:pt x="69" y="0"/>
                    <a:pt x="72" y="2"/>
                    <a:pt x="72" y="6"/>
                  </a:cubicBezTo>
                  <a:cubicBezTo>
                    <a:pt x="72" y="42"/>
                    <a:pt x="72" y="42"/>
                    <a:pt x="72" y="42"/>
                  </a:cubicBezTo>
                  <a:cubicBezTo>
                    <a:pt x="72" y="55"/>
                    <a:pt x="68" y="62"/>
                    <a:pt x="60" y="65"/>
                  </a:cubicBezTo>
                  <a:cubicBezTo>
                    <a:pt x="60" y="114"/>
                    <a:pt x="60" y="114"/>
                    <a:pt x="60" y="114"/>
                  </a:cubicBezTo>
                  <a:cubicBezTo>
                    <a:pt x="60" y="117"/>
                    <a:pt x="57" y="120"/>
                    <a:pt x="54" y="120"/>
                  </a:cubicBezTo>
                  <a:close/>
                  <a:moveTo>
                    <a:pt x="24" y="108"/>
                  </a:moveTo>
                  <a:cubicBezTo>
                    <a:pt x="48" y="108"/>
                    <a:pt x="48" y="108"/>
                    <a:pt x="48" y="108"/>
                  </a:cubicBezTo>
                  <a:cubicBezTo>
                    <a:pt x="48" y="60"/>
                    <a:pt x="48" y="60"/>
                    <a:pt x="48" y="60"/>
                  </a:cubicBezTo>
                  <a:cubicBezTo>
                    <a:pt x="48" y="56"/>
                    <a:pt x="51" y="54"/>
                    <a:pt x="54" y="54"/>
                  </a:cubicBezTo>
                  <a:cubicBezTo>
                    <a:pt x="57" y="54"/>
                    <a:pt x="60" y="54"/>
                    <a:pt x="60" y="42"/>
                  </a:cubicBezTo>
                  <a:cubicBezTo>
                    <a:pt x="60" y="12"/>
                    <a:pt x="60" y="12"/>
                    <a:pt x="60" y="12"/>
                  </a:cubicBezTo>
                  <a:cubicBezTo>
                    <a:pt x="12" y="12"/>
                    <a:pt x="12" y="12"/>
                    <a:pt x="12" y="12"/>
                  </a:cubicBezTo>
                  <a:cubicBezTo>
                    <a:pt x="12" y="42"/>
                    <a:pt x="12" y="42"/>
                    <a:pt x="12" y="42"/>
                  </a:cubicBezTo>
                  <a:cubicBezTo>
                    <a:pt x="12" y="54"/>
                    <a:pt x="15" y="54"/>
                    <a:pt x="18" y="54"/>
                  </a:cubicBezTo>
                  <a:cubicBezTo>
                    <a:pt x="21" y="54"/>
                    <a:pt x="24" y="56"/>
                    <a:pt x="24" y="60"/>
                  </a:cubicBezTo>
                  <a:lnTo>
                    <a:pt x="2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7" name="Freeform 43">
              <a:extLst>
                <a:ext uri="{FF2B5EF4-FFF2-40B4-BE49-F238E27FC236}">
                  <a16:creationId xmlns:a16="http://schemas.microsoft.com/office/drawing/2014/main" id="{0B22C036-1BF3-914B-849D-BDC1213AB0A1}"/>
                </a:ext>
              </a:extLst>
            </p:cNvPr>
            <p:cNvSpPr>
              <a:spLocks noEditPoints="1"/>
            </p:cNvSpPr>
            <p:nvPr/>
          </p:nvSpPr>
          <p:spPr bwMode="auto">
            <a:xfrm>
              <a:off x="4800" y="815"/>
              <a:ext cx="147" cy="251"/>
            </a:xfrm>
            <a:custGeom>
              <a:avLst/>
              <a:gdLst>
                <a:gd name="T0" fmla="*/ 66 w 96"/>
                <a:gd name="T1" fmla="*/ 168 h 168"/>
                <a:gd name="T2" fmla="*/ 30 w 96"/>
                <a:gd name="T3" fmla="*/ 168 h 168"/>
                <a:gd name="T4" fmla="*/ 24 w 96"/>
                <a:gd name="T5" fmla="*/ 162 h 168"/>
                <a:gd name="T6" fmla="*/ 24 w 96"/>
                <a:gd name="T7" fmla="*/ 95 h 168"/>
                <a:gd name="T8" fmla="*/ 0 w 96"/>
                <a:gd name="T9" fmla="*/ 66 h 168"/>
                <a:gd name="T10" fmla="*/ 0 w 96"/>
                <a:gd name="T11" fmla="*/ 6 h 168"/>
                <a:gd name="T12" fmla="*/ 6 w 96"/>
                <a:gd name="T13" fmla="*/ 0 h 168"/>
                <a:gd name="T14" fmla="*/ 90 w 96"/>
                <a:gd name="T15" fmla="*/ 0 h 168"/>
                <a:gd name="T16" fmla="*/ 96 w 96"/>
                <a:gd name="T17" fmla="*/ 6 h 168"/>
                <a:gd name="T18" fmla="*/ 96 w 96"/>
                <a:gd name="T19" fmla="*/ 66 h 168"/>
                <a:gd name="T20" fmla="*/ 72 w 96"/>
                <a:gd name="T21" fmla="*/ 95 h 168"/>
                <a:gd name="T22" fmla="*/ 72 w 96"/>
                <a:gd name="T23" fmla="*/ 162 h 168"/>
                <a:gd name="T24" fmla="*/ 66 w 96"/>
                <a:gd name="T25" fmla="*/ 168 h 168"/>
                <a:gd name="T26" fmla="*/ 36 w 96"/>
                <a:gd name="T27" fmla="*/ 156 h 168"/>
                <a:gd name="T28" fmla="*/ 60 w 96"/>
                <a:gd name="T29" fmla="*/ 156 h 168"/>
                <a:gd name="T30" fmla="*/ 60 w 96"/>
                <a:gd name="T31" fmla="*/ 90 h 168"/>
                <a:gd name="T32" fmla="*/ 66 w 96"/>
                <a:gd name="T33" fmla="*/ 84 h 168"/>
                <a:gd name="T34" fmla="*/ 84 w 96"/>
                <a:gd name="T35" fmla="*/ 66 h 168"/>
                <a:gd name="T36" fmla="*/ 84 w 96"/>
                <a:gd name="T37" fmla="*/ 12 h 168"/>
                <a:gd name="T38" fmla="*/ 12 w 96"/>
                <a:gd name="T39" fmla="*/ 12 h 168"/>
                <a:gd name="T40" fmla="*/ 12 w 96"/>
                <a:gd name="T41" fmla="*/ 66 h 168"/>
                <a:gd name="T42" fmla="*/ 30 w 96"/>
                <a:gd name="T43" fmla="*/ 84 h 168"/>
                <a:gd name="T44" fmla="*/ 36 w 96"/>
                <a:gd name="T45" fmla="*/ 90 h 168"/>
                <a:gd name="T46" fmla="*/ 36 w 96"/>
                <a:gd name="T47"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168">
                  <a:moveTo>
                    <a:pt x="66" y="168"/>
                  </a:moveTo>
                  <a:cubicBezTo>
                    <a:pt x="30" y="168"/>
                    <a:pt x="30" y="168"/>
                    <a:pt x="30" y="168"/>
                  </a:cubicBezTo>
                  <a:cubicBezTo>
                    <a:pt x="27" y="168"/>
                    <a:pt x="24" y="165"/>
                    <a:pt x="24" y="162"/>
                  </a:cubicBezTo>
                  <a:cubicBezTo>
                    <a:pt x="24" y="95"/>
                    <a:pt x="24" y="95"/>
                    <a:pt x="24" y="95"/>
                  </a:cubicBezTo>
                  <a:cubicBezTo>
                    <a:pt x="10" y="92"/>
                    <a:pt x="0" y="80"/>
                    <a:pt x="0" y="66"/>
                  </a:cubicBezTo>
                  <a:cubicBezTo>
                    <a:pt x="0" y="6"/>
                    <a:pt x="0" y="6"/>
                    <a:pt x="0" y="6"/>
                  </a:cubicBezTo>
                  <a:cubicBezTo>
                    <a:pt x="0" y="2"/>
                    <a:pt x="3" y="0"/>
                    <a:pt x="6" y="0"/>
                  </a:cubicBezTo>
                  <a:cubicBezTo>
                    <a:pt x="90" y="0"/>
                    <a:pt x="90" y="0"/>
                    <a:pt x="90" y="0"/>
                  </a:cubicBezTo>
                  <a:cubicBezTo>
                    <a:pt x="93" y="0"/>
                    <a:pt x="96" y="2"/>
                    <a:pt x="96" y="6"/>
                  </a:cubicBezTo>
                  <a:cubicBezTo>
                    <a:pt x="96" y="66"/>
                    <a:pt x="96" y="66"/>
                    <a:pt x="96" y="66"/>
                  </a:cubicBezTo>
                  <a:cubicBezTo>
                    <a:pt x="96" y="80"/>
                    <a:pt x="86" y="92"/>
                    <a:pt x="72" y="95"/>
                  </a:cubicBezTo>
                  <a:cubicBezTo>
                    <a:pt x="72" y="162"/>
                    <a:pt x="72" y="162"/>
                    <a:pt x="72" y="162"/>
                  </a:cubicBezTo>
                  <a:cubicBezTo>
                    <a:pt x="72" y="165"/>
                    <a:pt x="69" y="168"/>
                    <a:pt x="66" y="168"/>
                  </a:cubicBezTo>
                  <a:close/>
                  <a:moveTo>
                    <a:pt x="36" y="156"/>
                  </a:moveTo>
                  <a:cubicBezTo>
                    <a:pt x="60" y="156"/>
                    <a:pt x="60" y="156"/>
                    <a:pt x="60" y="156"/>
                  </a:cubicBezTo>
                  <a:cubicBezTo>
                    <a:pt x="60" y="90"/>
                    <a:pt x="60" y="90"/>
                    <a:pt x="60" y="90"/>
                  </a:cubicBezTo>
                  <a:cubicBezTo>
                    <a:pt x="60" y="86"/>
                    <a:pt x="63" y="84"/>
                    <a:pt x="66" y="84"/>
                  </a:cubicBezTo>
                  <a:cubicBezTo>
                    <a:pt x="76" y="84"/>
                    <a:pt x="84" y="76"/>
                    <a:pt x="84" y="66"/>
                  </a:cubicBezTo>
                  <a:cubicBezTo>
                    <a:pt x="84" y="12"/>
                    <a:pt x="84" y="12"/>
                    <a:pt x="84" y="12"/>
                  </a:cubicBezTo>
                  <a:cubicBezTo>
                    <a:pt x="12" y="12"/>
                    <a:pt x="12" y="12"/>
                    <a:pt x="12" y="12"/>
                  </a:cubicBezTo>
                  <a:cubicBezTo>
                    <a:pt x="12" y="66"/>
                    <a:pt x="12" y="66"/>
                    <a:pt x="12" y="66"/>
                  </a:cubicBezTo>
                  <a:cubicBezTo>
                    <a:pt x="12" y="76"/>
                    <a:pt x="20" y="84"/>
                    <a:pt x="30" y="84"/>
                  </a:cubicBezTo>
                  <a:cubicBezTo>
                    <a:pt x="33" y="84"/>
                    <a:pt x="36" y="86"/>
                    <a:pt x="36" y="90"/>
                  </a:cubicBezTo>
                  <a:lnTo>
                    <a:pt x="36"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8" name="Freeform 44">
              <a:extLst>
                <a:ext uri="{FF2B5EF4-FFF2-40B4-BE49-F238E27FC236}">
                  <a16:creationId xmlns:a16="http://schemas.microsoft.com/office/drawing/2014/main" id="{E8B7DC9C-B6E3-214C-96AB-8281516F4326}"/>
                </a:ext>
              </a:extLst>
            </p:cNvPr>
            <p:cNvSpPr>
              <a:spLocks noEditPoints="1"/>
            </p:cNvSpPr>
            <p:nvPr/>
          </p:nvSpPr>
          <p:spPr bwMode="auto">
            <a:xfrm>
              <a:off x="4671" y="726"/>
              <a:ext cx="74"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7" y="0"/>
                    <a:pt x="48" y="10"/>
                    <a:pt x="48" y="24"/>
                  </a:cubicBezTo>
                  <a:cubicBezTo>
                    <a:pt x="48" y="37"/>
                    <a:pt x="37" y="48"/>
                    <a:pt x="24" y="48"/>
                  </a:cubicBezTo>
                  <a:close/>
                  <a:moveTo>
                    <a:pt x="24" y="12"/>
                  </a:moveTo>
                  <a:cubicBezTo>
                    <a:pt x="17" y="12"/>
                    <a:pt x="12" y="17"/>
                    <a:pt x="12" y="24"/>
                  </a:cubicBezTo>
                  <a:cubicBezTo>
                    <a:pt x="12" y="30"/>
                    <a:pt x="17"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9" name="Freeform 45">
              <a:extLst>
                <a:ext uri="{FF2B5EF4-FFF2-40B4-BE49-F238E27FC236}">
                  <a16:creationId xmlns:a16="http://schemas.microsoft.com/office/drawing/2014/main" id="{397E29E0-4660-AC44-AA91-82129C1E3367}"/>
                </a:ext>
              </a:extLst>
            </p:cNvPr>
            <p:cNvSpPr>
              <a:spLocks noEditPoints="1"/>
            </p:cNvSpPr>
            <p:nvPr/>
          </p:nvSpPr>
          <p:spPr bwMode="auto">
            <a:xfrm>
              <a:off x="5002" y="726"/>
              <a:ext cx="74"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7" y="0"/>
                    <a:pt x="48" y="10"/>
                    <a:pt x="48" y="24"/>
                  </a:cubicBezTo>
                  <a:cubicBezTo>
                    <a:pt x="48" y="37"/>
                    <a:pt x="37" y="48"/>
                    <a:pt x="24" y="48"/>
                  </a:cubicBezTo>
                  <a:close/>
                  <a:moveTo>
                    <a:pt x="24" y="12"/>
                  </a:moveTo>
                  <a:cubicBezTo>
                    <a:pt x="17" y="12"/>
                    <a:pt x="12" y="17"/>
                    <a:pt x="12" y="24"/>
                  </a:cubicBezTo>
                  <a:cubicBezTo>
                    <a:pt x="12" y="30"/>
                    <a:pt x="17"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0" name="Freeform 46">
              <a:extLst>
                <a:ext uri="{FF2B5EF4-FFF2-40B4-BE49-F238E27FC236}">
                  <a16:creationId xmlns:a16="http://schemas.microsoft.com/office/drawing/2014/main" id="{30250504-C013-FB41-8C0E-CC245995DB46}"/>
                </a:ext>
              </a:extLst>
            </p:cNvPr>
            <p:cNvSpPr>
              <a:spLocks noEditPoints="1"/>
            </p:cNvSpPr>
            <p:nvPr/>
          </p:nvSpPr>
          <p:spPr bwMode="auto">
            <a:xfrm>
              <a:off x="4818" y="690"/>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5"/>
                    <a:pt x="0" y="36"/>
                  </a:cubicBezTo>
                  <a:cubicBezTo>
                    <a:pt x="0" y="16"/>
                    <a:pt x="16" y="0"/>
                    <a:pt x="36" y="0"/>
                  </a:cubicBezTo>
                  <a:cubicBezTo>
                    <a:pt x="56" y="0"/>
                    <a:pt x="72" y="16"/>
                    <a:pt x="72" y="36"/>
                  </a:cubicBezTo>
                  <a:cubicBezTo>
                    <a:pt x="72" y="55"/>
                    <a:pt x="56" y="72"/>
                    <a:pt x="36" y="72"/>
                  </a:cubicBezTo>
                  <a:close/>
                  <a:moveTo>
                    <a:pt x="36" y="12"/>
                  </a:moveTo>
                  <a:cubicBezTo>
                    <a:pt x="23" y="12"/>
                    <a:pt x="12" y="22"/>
                    <a:pt x="12" y="36"/>
                  </a:cubicBezTo>
                  <a:cubicBezTo>
                    <a:pt x="12" y="49"/>
                    <a:pt x="23" y="60"/>
                    <a:pt x="36" y="60"/>
                  </a:cubicBezTo>
                  <a:cubicBezTo>
                    <a:pt x="49" y="60"/>
                    <a:pt x="60" y="49"/>
                    <a:pt x="60" y="36"/>
                  </a:cubicBezTo>
                  <a:cubicBezTo>
                    <a:pt x="60" y="22"/>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81" name="Group 122">
            <a:extLst>
              <a:ext uri="{FF2B5EF4-FFF2-40B4-BE49-F238E27FC236}">
                <a16:creationId xmlns:a16="http://schemas.microsoft.com/office/drawing/2014/main" id="{67283CD5-0255-B34C-BF7E-E084473C74C8}"/>
              </a:ext>
            </a:extLst>
          </p:cNvPr>
          <p:cNvGrpSpPr>
            <a:grpSpLocks noChangeAspect="1"/>
          </p:cNvGrpSpPr>
          <p:nvPr userDrawn="1"/>
        </p:nvGrpSpPr>
        <p:grpSpPr bwMode="auto">
          <a:xfrm>
            <a:off x="9677138" y="4315989"/>
            <a:ext cx="496566" cy="484180"/>
            <a:chOff x="487" y="3214"/>
            <a:chExt cx="441" cy="430"/>
          </a:xfrm>
          <a:solidFill>
            <a:schemeClr val="accent1"/>
          </a:solidFill>
        </p:grpSpPr>
        <p:sp>
          <p:nvSpPr>
            <p:cNvPr id="282" name="Freeform 123">
              <a:extLst>
                <a:ext uri="{FF2B5EF4-FFF2-40B4-BE49-F238E27FC236}">
                  <a16:creationId xmlns:a16="http://schemas.microsoft.com/office/drawing/2014/main" id="{72773FE5-CE95-0F4A-A086-070B43C2F3E0}"/>
                </a:ext>
              </a:extLst>
            </p:cNvPr>
            <p:cNvSpPr>
              <a:spLocks noEditPoints="1"/>
            </p:cNvSpPr>
            <p:nvPr/>
          </p:nvSpPr>
          <p:spPr bwMode="auto">
            <a:xfrm>
              <a:off x="579" y="3214"/>
              <a:ext cx="257" cy="233"/>
            </a:xfrm>
            <a:custGeom>
              <a:avLst/>
              <a:gdLst>
                <a:gd name="T0" fmla="*/ 66 w 168"/>
                <a:gd name="T1" fmla="*/ 156 h 156"/>
                <a:gd name="T2" fmla="*/ 62 w 168"/>
                <a:gd name="T3" fmla="*/ 154 h 156"/>
                <a:gd name="T4" fmla="*/ 28 w 168"/>
                <a:gd name="T5" fmla="*/ 120 h 156"/>
                <a:gd name="T6" fmla="*/ 18 w 168"/>
                <a:gd name="T7" fmla="*/ 120 h 156"/>
                <a:gd name="T8" fmla="*/ 0 w 168"/>
                <a:gd name="T9" fmla="*/ 102 h 156"/>
                <a:gd name="T10" fmla="*/ 0 w 168"/>
                <a:gd name="T11" fmla="*/ 18 h 156"/>
                <a:gd name="T12" fmla="*/ 18 w 168"/>
                <a:gd name="T13" fmla="*/ 0 h 156"/>
                <a:gd name="T14" fmla="*/ 150 w 168"/>
                <a:gd name="T15" fmla="*/ 0 h 156"/>
                <a:gd name="T16" fmla="*/ 168 w 168"/>
                <a:gd name="T17" fmla="*/ 18 h 156"/>
                <a:gd name="T18" fmla="*/ 168 w 168"/>
                <a:gd name="T19" fmla="*/ 102 h 156"/>
                <a:gd name="T20" fmla="*/ 150 w 168"/>
                <a:gd name="T21" fmla="*/ 120 h 156"/>
                <a:gd name="T22" fmla="*/ 72 w 168"/>
                <a:gd name="T23" fmla="*/ 120 h 156"/>
                <a:gd name="T24" fmla="*/ 72 w 168"/>
                <a:gd name="T25" fmla="*/ 150 h 156"/>
                <a:gd name="T26" fmla="*/ 69 w 168"/>
                <a:gd name="T27" fmla="*/ 156 h 156"/>
                <a:gd name="T28" fmla="*/ 66 w 168"/>
                <a:gd name="T29" fmla="*/ 156 h 156"/>
                <a:gd name="T30" fmla="*/ 18 w 168"/>
                <a:gd name="T31" fmla="*/ 12 h 156"/>
                <a:gd name="T32" fmla="*/ 12 w 168"/>
                <a:gd name="T33" fmla="*/ 18 h 156"/>
                <a:gd name="T34" fmla="*/ 12 w 168"/>
                <a:gd name="T35" fmla="*/ 102 h 156"/>
                <a:gd name="T36" fmla="*/ 18 w 168"/>
                <a:gd name="T37" fmla="*/ 108 h 156"/>
                <a:gd name="T38" fmla="*/ 30 w 168"/>
                <a:gd name="T39" fmla="*/ 108 h 156"/>
                <a:gd name="T40" fmla="*/ 34 w 168"/>
                <a:gd name="T41" fmla="*/ 110 h 156"/>
                <a:gd name="T42" fmla="*/ 60 w 168"/>
                <a:gd name="T43" fmla="*/ 136 h 156"/>
                <a:gd name="T44" fmla="*/ 60 w 168"/>
                <a:gd name="T45" fmla="*/ 114 h 156"/>
                <a:gd name="T46" fmla="*/ 66 w 168"/>
                <a:gd name="T47" fmla="*/ 108 h 156"/>
                <a:gd name="T48" fmla="*/ 150 w 168"/>
                <a:gd name="T49" fmla="*/ 108 h 156"/>
                <a:gd name="T50" fmla="*/ 156 w 168"/>
                <a:gd name="T51" fmla="*/ 102 h 156"/>
                <a:gd name="T52" fmla="*/ 156 w 168"/>
                <a:gd name="T53" fmla="*/ 18 h 156"/>
                <a:gd name="T54" fmla="*/ 150 w 168"/>
                <a:gd name="T55" fmla="*/ 12 h 156"/>
                <a:gd name="T56" fmla="*/ 18 w 168"/>
                <a:gd name="T57"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8" h="156">
                  <a:moveTo>
                    <a:pt x="66" y="156"/>
                  </a:moveTo>
                  <a:cubicBezTo>
                    <a:pt x="65" y="156"/>
                    <a:pt x="63" y="156"/>
                    <a:pt x="62" y="154"/>
                  </a:cubicBezTo>
                  <a:cubicBezTo>
                    <a:pt x="28" y="120"/>
                    <a:pt x="28" y="120"/>
                    <a:pt x="28" y="120"/>
                  </a:cubicBezTo>
                  <a:cubicBezTo>
                    <a:pt x="18" y="120"/>
                    <a:pt x="18" y="120"/>
                    <a:pt x="18" y="120"/>
                  </a:cubicBezTo>
                  <a:cubicBezTo>
                    <a:pt x="8" y="120"/>
                    <a:pt x="0" y="112"/>
                    <a:pt x="0" y="102"/>
                  </a:cubicBezTo>
                  <a:cubicBezTo>
                    <a:pt x="0" y="18"/>
                    <a:pt x="0" y="18"/>
                    <a:pt x="0" y="18"/>
                  </a:cubicBezTo>
                  <a:cubicBezTo>
                    <a:pt x="0" y="8"/>
                    <a:pt x="8" y="0"/>
                    <a:pt x="18" y="0"/>
                  </a:cubicBezTo>
                  <a:cubicBezTo>
                    <a:pt x="150" y="0"/>
                    <a:pt x="150" y="0"/>
                    <a:pt x="150" y="0"/>
                  </a:cubicBezTo>
                  <a:cubicBezTo>
                    <a:pt x="160" y="0"/>
                    <a:pt x="168" y="8"/>
                    <a:pt x="168" y="18"/>
                  </a:cubicBezTo>
                  <a:cubicBezTo>
                    <a:pt x="168" y="102"/>
                    <a:pt x="168" y="102"/>
                    <a:pt x="168" y="102"/>
                  </a:cubicBezTo>
                  <a:cubicBezTo>
                    <a:pt x="168" y="112"/>
                    <a:pt x="160" y="120"/>
                    <a:pt x="150" y="120"/>
                  </a:cubicBezTo>
                  <a:cubicBezTo>
                    <a:pt x="72" y="120"/>
                    <a:pt x="72" y="120"/>
                    <a:pt x="72" y="120"/>
                  </a:cubicBezTo>
                  <a:cubicBezTo>
                    <a:pt x="72" y="150"/>
                    <a:pt x="72" y="150"/>
                    <a:pt x="72" y="150"/>
                  </a:cubicBezTo>
                  <a:cubicBezTo>
                    <a:pt x="72" y="153"/>
                    <a:pt x="71" y="155"/>
                    <a:pt x="69" y="156"/>
                  </a:cubicBezTo>
                  <a:cubicBezTo>
                    <a:pt x="68" y="156"/>
                    <a:pt x="67" y="156"/>
                    <a:pt x="66" y="156"/>
                  </a:cubicBezTo>
                  <a:close/>
                  <a:moveTo>
                    <a:pt x="18" y="12"/>
                  </a:moveTo>
                  <a:cubicBezTo>
                    <a:pt x="15" y="12"/>
                    <a:pt x="12" y="15"/>
                    <a:pt x="12" y="18"/>
                  </a:cubicBezTo>
                  <a:cubicBezTo>
                    <a:pt x="12" y="102"/>
                    <a:pt x="12" y="102"/>
                    <a:pt x="12" y="102"/>
                  </a:cubicBezTo>
                  <a:cubicBezTo>
                    <a:pt x="12" y="105"/>
                    <a:pt x="15" y="108"/>
                    <a:pt x="18" y="108"/>
                  </a:cubicBezTo>
                  <a:cubicBezTo>
                    <a:pt x="30" y="108"/>
                    <a:pt x="30" y="108"/>
                    <a:pt x="30" y="108"/>
                  </a:cubicBezTo>
                  <a:cubicBezTo>
                    <a:pt x="32" y="108"/>
                    <a:pt x="33" y="109"/>
                    <a:pt x="34" y="110"/>
                  </a:cubicBezTo>
                  <a:cubicBezTo>
                    <a:pt x="60" y="136"/>
                    <a:pt x="60" y="136"/>
                    <a:pt x="60" y="136"/>
                  </a:cubicBezTo>
                  <a:cubicBezTo>
                    <a:pt x="60" y="114"/>
                    <a:pt x="60" y="114"/>
                    <a:pt x="60" y="114"/>
                  </a:cubicBezTo>
                  <a:cubicBezTo>
                    <a:pt x="60" y="111"/>
                    <a:pt x="63" y="108"/>
                    <a:pt x="66" y="108"/>
                  </a:cubicBezTo>
                  <a:cubicBezTo>
                    <a:pt x="150" y="108"/>
                    <a:pt x="150" y="108"/>
                    <a:pt x="150" y="108"/>
                  </a:cubicBezTo>
                  <a:cubicBezTo>
                    <a:pt x="154" y="108"/>
                    <a:pt x="156" y="105"/>
                    <a:pt x="156" y="102"/>
                  </a:cubicBezTo>
                  <a:cubicBezTo>
                    <a:pt x="156" y="18"/>
                    <a:pt x="156" y="18"/>
                    <a:pt x="156" y="18"/>
                  </a:cubicBezTo>
                  <a:cubicBezTo>
                    <a:pt x="156" y="15"/>
                    <a:pt x="154" y="12"/>
                    <a:pt x="150"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3" name="Freeform 124">
              <a:extLst>
                <a:ext uri="{FF2B5EF4-FFF2-40B4-BE49-F238E27FC236}">
                  <a16:creationId xmlns:a16="http://schemas.microsoft.com/office/drawing/2014/main" id="{6CDD5E0D-6567-8F41-ADDA-4873270097A1}"/>
                </a:ext>
              </a:extLst>
            </p:cNvPr>
            <p:cNvSpPr>
              <a:spLocks noEditPoints="1"/>
            </p:cNvSpPr>
            <p:nvPr/>
          </p:nvSpPr>
          <p:spPr bwMode="auto">
            <a:xfrm>
              <a:off x="790" y="3411"/>
              <a:ext cx="110" cy="108"/>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4" name="Freeform 125">
              <a:extLst>
                <a:ext uri="{FF2B5EF4-FFF2-40B4-BE49-F238E27FC236}">
                  <a16:creationId xmlns:a16="http://schemas.microsoft.com/office/drawing/2014/main" id="{5E033DBE-D634-B34B-A4D9-A3AB7C0A517D}"/>
                </a:ext>
              </a:extLst>
            </p:cNvPr>
            <p:cNvSpPr>
              <a:spLocks noEditPoints="1"/>
            </p:cNvSpPr>
            <p:nvPr/>
          </p:nvSpPr>
          <p:spPr bwMode="auto">
            <a:xfrm>
              <a:off x="763" y="3501"/>
              <a:ext cx="165" cy="8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5" name="Freeform 126">
              <a:extLst>
                <a:ext uri="{FF2B5EF4-FFF2-40B4-BE49-F238E27FC236}">
                  <a16:creationId xmlns:a16="http://schemas.microsoft.com/office/drawing/2014/main" id="{88700ED7-B9BA-B04A-9A1A-F877F79FB300}"/>
                </a:ext>
              </a:extLst>
            </p:cNvPr>
            <p:cNvSpPr>
              <a:spLocks noEditPoints="1"/>
            </p:cNvSpPr>
            <p:nvPr/>
          </p:nvSpPr>
          <p:spPr bwMode="auto">
            <a:xfrm>
              <a:off x="515" y="3411"/>
              <a:ext cx="110" cy="108"/>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6" name="Freeform 127">
              <a:extLst>
                <a:ext uri="{FF2B5EF4-FFF2-40B4-BE49-F238E27FC236}">
                  <a16:creationId xmlns:a16="http://schemas.microsoft.com/office/drawing/2014/main" id="{BD63F862-ED81-B442-A78A-FA6F5D451E40}"/>
                </a:ext>
              </a:extLst>
            </p:cNvPr>
            <p:cNvSpPr>
              <a:spLocks noEditPoints="1"/>
            </p:cNvSpPr>
            <p:nvPr/>
          </p:nvSpPr>
          <p:spPr bwMode="auto">
            <a:xfrm>
              <a:off x="487" y="3501"/>
              <a:ext cx="165" cy="8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7" name="Freeform 128">
              <a:extLst>
                <a:ext uri="{FF2B5EF4-FFF2-40B4-BE49-F238E27FC236}">
                  <a16:creationId xmlns:a16="http://schemas.microsoft.com/office/drawing/2014/main" id="{52268FC6-A33C-ED46-9336-05D86CD13697}"/>
                </a:ext>
              </a:extLst>
            </p:cNvPr>
            <p:cNvSpPr>
              <a:spLocks noEditPoints="1"/>
            </p:cNvSpPr>
            <p:nvPr/>
          </p:nvSpPr>
          <p:spPr bwMode="auto">
            <a:xfrm>
              <a:off x="652" y="3465"/>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8" name="Freeform 129">
              <a:extLst>
                <a:ext uri="{FF2B5EF4-FFF2-40B4-BE49-F238E27FC236}">
                  <a16:creationId xmlns:a16="http://schemas.microsoft.com/office/drawing/2014/main" id="{56D30168-2DF4-C24E-A79D-080A99416751}"/>
                </a:ext>
              </a:extLst>
            </p:cNvPr>
            <p:cNvSpPr>
              <a:spLocks noEditPoints="1"/>
            </p:cNvSpPr>
            <p:nvPr/>
          </p:nvSpPr>
          <p:spPr bwMode="auto">
            <a:xfrm>
              <a:off x="625" y="3554"/>
              <a:ext cx="165" cy="90"/>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9" name="Freeform 130">
              <a:extLst>
                <a:ext uri="{FF2B5EF4-FFF2-40B4-BE49-F238E27FC236}">
                  <a16:creationId xmlns:a16="http://schemas.microsoft.com/office/drawing/2014/main" id="{A4CCAC9E-9F1D-7349-BC9A-B1EF22D519BF}"/>
                </a:ext>
              </a:extLst>
            </p:cNvPr>
            <p:cNvSpPr>
              <a:spLocks/>
            </p:cNvSpPr>
            <p:nvPr/>
          </p:nvSpPr>
          <p:spPr bwMode="auto">
            <a:xfrm>
              <a:off x="634" y="3250"/>
              <a:ext cx="147"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90" name="Freeform 131">
              <a:extLst>
                <a:ext uri="{FF2B5EF4-FFF2-40B4-BE49-F238E27FC236}">
                  <a16:creationId xmlns:a16="http://schemas.microsoft.com/office/drawing/2014/main" id="{747CB487-9672-EB4E-BF7A-C18B01144E97}"/>
                </a:ext>
              </a:extLst>
            </p:cNvPr>
            <p:cNvSpPr>
              <a:spLocks/>
            </p:cNvSpPr>
            <p:nvPr/>
          </p:nvSpPr>
          <p:spPr bwMode="auto">
            <a:xfrm>
              <a:off x="634" y="3286"/>
              <a:ext cx="147"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91" name="Freeform 132">
              <a:extLst>
                <a:ext uri="{FF2B5EF4-FFF2-40B4-BE49-F238E27FC236}">
                  <a16:creationId xmlns:a16="http://schemas.microsoft.com/office/drawing/2014/main" id="{5B3A23BE-3A97-9841-A871-547EA51CCD45}"/>
                </a:ext>
              </a:extLst>
            </p:cNvPr>
            <p:cNvSpPr>
              <a:spLocks/>
            </p:cNvSpPr>
            <p:nvPr/>
          </p:nvSpPr>
          <p:spPr bwMode="auto">
            <a:xfrm>
              <a:off x="634" y="3322"/>
              <a:ext cx="147" cy="17"/>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92" name="Group 140">
            <a:extLst>
              <a:ext uri="{FF2B5EF4-FFF2-40B4-BE49-F238E27FC236}">
                <a16:creationId xmlns:a16="http://schemas.microsoft.com/office/drawing/2014/main" id="{AA388C1F-8ED0-A044-89DE-83D0EEEFC80D}"/>
              </a:ext>
            </a:extLst>
          </p:cNvPr>
          <p:cNvGrpSpPr>
            <a:grpSpLocks noChangeAspect="1"/>
          </p:cNvGrpSpPr>
          <p:nvPr userDrawn="1"/>
        </p:nvGrpSpPr>
        <p:grpSpPr bwMode="auto">
          <a:xfrm>
            <a:off x="10942164" y="1923077"/>
            <a:ext cx="513762" cy="513760"/>
            <a:chOff x="1560" y="3157"/>
            <a:chExt cx="426" cy="426"/>
          </a:xfrm>
          <a:solidFill>
            <a:schemeClr val="accent1"/>
          </a:solidFill>
        </p:grpSpPr>
        <p:sp>
          <p:nvSpPr>
            <p:cNvPr id="293" name="Freeform 141">
              <a:extLst>
                <a:ext uri="{FF2B5EF4-FFF2-40B4-BE49-F238E27FC236}">
                  <a16:creationId xmlns:a16="http://schemas.microsoft.com/office/drawing/2014/main" id="{6DC37675-C2E9-FC4D-97FC-14D1439C69D6}"/>
                </a:ext>
              </a:extLst>
            </p:cNvPr>
            <p:cNvSpPr>
              <a:spLocks noEditPoints="1"/>
            </p:cNvSpPr>
            <p:nvPr/>
          </p:nvSpPr>
          <p:spPr bwMode="auto">
            <a:xfrm>
              <a:off x="1702" y="3211"/>
              <a:ext cx="142" cy="141"/>
            </a:xfrm>
            <a:custGeom>
              <a:avLst/>
              <a:gdLst>
                <a:gd name="T0" fmla="*/ 48 w 96"/>
                <a:gd name="T1" fmla="*/ 96 h 96"/>
                <a:gd name="T2" fmla="*/ 0 w 96"/>
                <a:gd name="T3" fmla="*/ 48 h 96"/>
                <a:gd name="T4" fmla="*/ 48 w 96"/>
                <a:gd name="T5" fmla="*/ 0 h 96"/>
                <a:gd name="T6" fmla="*/ 96 w 96"/>
                <a:gd name="T7" fmla="*/ 48 h 96"/>
                <a:gd name="T8" fmla="*/ 48 w 96"/>
                <a:gd name="T9" fmla="*/ 96 h 96"/>
                <a:gd name="T10" fmla="*/ 48 w 96"/>
                <a:gd name="T11" fmla="*/ 12 h 96"/>
                <a:gd name="T12" fmla="*/ 12 w 96"/>
                <a:gd name="T13" fmla="*/ 48 h 96"/>
                <a:gd name="T14" fmla="*/ 48 w 96"/>
                <a:gd name="T15" fmla="*/ 84 h 96"/>
                <a:gd name="T16" fmla="*/ 84 w 96"/>
                <a:gd name="T17" fmla="*/ 48 h 96"/>
                <a:gd name="T18" fmla="*/ 48 w 96"/>
                <a:gd name="T19"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96"/>
                  </a:moveTo>
                  <a:cubicBezTo>
                    <a:pt x="22" y="96"/>
                    <a:pt x="0" y="75"/>
                    <a:pt x="0" y="48"/>
                  </a:cubicBezTo>
                  <a:cubicBezTo>
                    <a:pt x="0" y="22"/>
                    <a:pt x="22" y="0"/>
                    <a:pt x="48" y="0"/>
                  </a:cubicBezTo>
                  <a:cubicBezTo>
                    <a:pt x="75" y="0"/>
                    <a:pt x="96" y="22"/>
                    <a:pt x="96" y="48"/>
                  </a:cubicBezTo>
                  <a:cubicBezTo>
                    <a:pt x="96" y="75"/>
                    <a:pt x="75" y="96"/>
                    <a:pt x="48" y="96"/>
                  </a:cubicBezTo>
                  <a:close/>
                  <a:moveTo>
                    <a:pt x="48" y="12"/>
                  </a:moveTo>
                  <a:cubicBezTo>
                    <a:pt x="28" y="12"/>
                    <a:pt x="12" y="29"/>
                    <a:pt x="12" y="48"/>
                  </a:cubicBezTo>
                  <a:cubicBezTo>
                    <a:pt x="12" y="68"/>
                    <a:pt x="28" y="84"/>
                    <a:pt x="48" y="84"/>
                  </a:cubicBezTo>
                  <a:cubicBezTo>
                    <a:pt x="68" y="84"/>
                    <a:pt x="84" y="68"/>
                    <a:pt x="84" y="48"/>
                  </a:cubicBezTo>
                  <a:cubicBezTo>
                    <a:pt x="84" y="29"/>
                    <a:pt x="68" y="12"/>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4" name="Freeform 142">
              <a:extLst>
                <a:ext uri="{FF2B5EF4-FFF2-40B4-BE49-F238E27FC236}">
                  <a16:creationId xmlns:a16="http://schemas.microsoft.com/office/drawing/2014/main" id="{4F2931D0-0ECD-044F-B8D7-5EE83E53FC2A}"/>
                </a:ext>
              </a:extLst>
            </p:cNvPr>
            <p:cNvSpPr>
              <a:spLocks noEditPoints="1"/>
            </p:cNvSpPr>
            <p:nvPr/>
          </p:nvSpPr>
          <p:spPr bwMode="auto">
            <a:xfrm>
              <a:off x="1643" y="3157"/>
              <a:ext cx="262" cy="392"/>
            </a:xfrm>
            <a:custGeom>
              <a:avLst/>
              <a:gdLst>
                <a:gd name="T0" fmla="*/ 88 w 177"/>
                <a:gd name="T1" fmla="*/ 265 h 265"/>
                <a:gd name="T2" fmla="*/ 88 w 177"/>
                <a:gd name="T3" fmla="*/ 265 h 265"/>
                <a:gd name="T4" fmla="*/ 83 w 177"/>
                <a:gd name="T5" fmla="*/ 262 h 265"/>
                <a:gd name="T6" fmla="*/ 0 w 177"/>
                <a:gd name="T7" fmla="*/ 89 h 265"/>
                <a:gd name="T8" fmla="*/ 88 w 177"/>
                <a:gd name="T9" fmla="*/ 0 h 265"/>
                <a:gd name="T10" fmla="*/ 177 w 177"/>
                <a:gd name="T11" fmla="*/ 89 h 265"/>
                <a:gd name="T12" fmla="*/ 93 w 177"/>
                <a:gd name="T13" fmla="*/ 262 h 265"/>
                <a:gd name="T14" fmla="*/ 88 w 177"/>
                <a:gd name="T15" fmla="*/ 265 h 265"/>
                <a:gd name="T16" fmla="*/ 88 w 177"/>
                <a:gd name="T17" fmla="*/ 12 h 265"/>
                <a:gd name="T18" fmla="*/ 12 w 177"/>
                <a:gd name="T19" fmla="*/ 89 h 265"/>
                <a:gd name="T20" fmla="*/ 88 w 177"/>
                <a:gd name="T21" fmla="*/ 248 h 265"/>
                <a:gd name="T22" fmla="*/ 165 w 177"/>
                <a:gd name="T23" fmla="*/ 89 h 265"/>
                <a:gd name="T24" fmla="*/ 88 w 177"/>
                <a:gd name="T25"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7" h="265">
                  <a:moveTo>
                    <a:pt x="88" y="265"/>
                  </a:moveTo>
                  <a:cubicBezTo>
                    <a:pt x="88" y="265"/>
                    <a:pt x="88" y="265"/>
                    <a:pt x="88" y="265"/>
                  </a:cubicBezTo>
                  <a:cubicBezTo>
                    <a:pt x="86" y="265"/>
                    <a:pt x="84" y="264"/>
                    <a:pt x="83" y="262"/>
                  </a:cubicBezTo>
                  <a:cubicBezTo>
                    <a:pt x="80" y="257"/>
                    <a:pt x="0" y="135"/>
                    <a:pt x="0" y="89"/>
                  </a:cubicBezTo>
                  <a:cubicBezTo>
                    <a:pt x="0" y="40"/>
                    <a:pt x="40" y="0"/>
                    <a:pt x="88" y="0"/>
                  </a:cubicBezTo>
                  <a:cubicBezTo>
                    <a:pt x="137" y="0"/>
                    <a:pt x="177" y="40"/>
                    <a:pt x="177" y="89"/>
                  </a:cubicBezTo>
                  <a:cubicBezTo>
                    <a:pt x="177" y="135"/>
                    <a:pt x="97" y="257"/>
                    <a:pt x="93" y="262"/>
                  </a:cubicBezTo>
                  <a:cubicBezTo>
                    <a:pt x="92" y="264"/>
                    <a:pt x="90" y="265"/>
                    <a:pt x="88" y="265"/>
                  </a:cubicBezTo>
                  <a:close/>
                  <a:moveTo>
                    <a:pt x="88" y="12"/>
                  </a:moveTo>
                  <a:cubicBezTo>
                    <a:pt x="46" y="12"/>
                    <a:pt x="12" y="47"/>
                    <a:pt x="12" y="89"/>
                  </a:cubicBezTo>
                  <a:cubicBezTo>
                    <a:pt x="12" y="126"/>
                    <a:pt x="71" y="220"/>
                    <a:pt x="88" y="248"/>
                  </a:cubicBezTo>
                  <a:cubicBezTo>
                    <a:pt x="106" y="220"/>
                    <a:pt x="165" y="126"/>
                    <a:pt x="165" y="89"/>
                  </a:cubicBezTo>
                  <a:cubicBezTo>
                    <a:pt x="165" y="47"/>
                    <a:pt x="130" y="12"/>
                    <a:pt x="8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5" name="Freeform 143">
              <a:extLst>
                <a:ext uri="{FF2B5EF4-FFF2-40B4-BE49-F238E27FC236}">
                  <a16:creationId xmlns:a16="http://schemas.microsoft.com/office/drawing/2014/main" id="{2A0F5EEC-4050-F048-8AF4-786AD6520BE2}"/>
                </a:ext>
              </a:extLst>
            </p:cNvPr>
            <p:cNvSpPr>
              <a:spLocks noEditPoints="1"/>
            </p:cNvSpPr>
            <p:nvPr/>
          </p:nvSpPr>
          <p:spPr bwMode="auto">
            <a:xfrm>
              <a:off x="1560" y="3499"/>
              <a:ext cx="426" cy="84"/>
            </a:xfrm>
            <a:custGeom>
              <a:avLst/>
              <a:gdLst>
                <a:gd name="T0" fmla="*/ 144 w 288"/>
                <a:gd name="T1" fmla="*/ 57 h 57"/>
                <a:gd name="T2" fmla="*/ 0 w 288"/>
                <a:gd name="T3" fmla="*/ 27 h 57"/>
                <a:gd name="T4" fmla="*/ 83 w 288"/>
                <a:gd name="T5" fmla="*/ 0 h 57"/>
                <a:gd name="T6" fmla="*/ 90 w 288"/>
                <a:gd name="T7" fmla="*/ 5 h 57"/>
                <a:gd name="T8" fmla="*/ 84 w 288"/>
                <a:gd name="T9" fmla="*/ 12 h 57"/>
                <a:gd name="T10" fmla="*/ 13 w 288"/>
                <a:gd name="T11" fmla="*/ 27 h 57"/>
                <a:gd name="T12" fmla="*/ 144 w 288"/>
                <a:gd name="T13" fmla="*/ 45 h 57"/>
                <a:gd name="T14" fmla="*/ 276 w 288"/>
                <a:gd name="T15" fmla="*/ 27 h 57"/>
                <a:gd name="T16" fmla="*/ 204 w 288"/>
                <a:gd name="T17" fmla="*/ 12 h 57"/>
                <a:gd name="T18" fmla="*/ 198 w 288"/>
                <a:gd name="T19" fmla="*/ 5 h 57"/>
                <a:gd name="T20" fmla="*/ 205 w 288"/>
                <a:gd name="T21" fmla="*/ 0 h 57"/>
                <a:gd name="T22" fmla="*/ 288 w 288"/>
                <a:gd name="T23" fmla="*/ 27 h 57"/>
                <a:gd name="T24" fmla="*/ 144 w 288"/>
                <a:gd name="T25" fmla="*/ 57 h 57"/>
                <a:gd name="T26" fmla="*/ 276 w 288"/>
                <a:gd name="T27" fmla="*/ 28 h 57"/>
                <a:gd name="T28" fmla="*/ 276 w 288"/>
                <a:gd name="T29"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57">
                  <a:moveTo>
                    <a:pt x="144" y="57"/>
                  </a:moveTo>
                  <a:cubicBezTo>
                    <a:pt x="130" y="57"/>
                    <a:pt x="0" y="57"/>
                    <a:pt x="0" y="27"/>
                  </a:cubicBezTo>
                  <a:cubicBezTo>
                    <a:pt x="0" y="14"/>
                    <a:pt x="28" y="5"/>
                    <a:pt x="83" y="0"/>
                  </a:cubicBezTo>
                  <a:cubicBezTo>
                    <a:pt x="87" y="0"/>
                    <a:pt x="89" y="2"/>
                    <a:pt x="90" y="5"/>
                  </a:cubicBezTo>
                  <a:cubicBezTo>
                    <a:pt x="90" y="9"/>
                    <a:pt x="88" y="12"/>
                    <a:pt x="84" y="12"/>
                  </a:cubicBezTo>
                  <a:cubicBezTo>
                    <a:pt x="33" y="16"/>
                    <a:pt x="16" y="24"/>
                    <a:pt x="13" y="27"/>
                  </a:cubicBezTo>
                  <a:cubicBezTo>
                    <a:pt x="18" y="34"/>
                    <a:pt x="65" y="45"/>
                    <a:pt x="144" y="45"/>
                  </a:cubicBezTo>
                  <a:cubicBezTo>
                    <a:pt x="223" y="45"/>
                    <a:pt x="270" y="34"/>
                    <a:pt x="276" y="27"/>
                  </a:cubicBezTo>
                  <a:cubicBezTo>
                    <a:pt x="273" y="24"/>
                    <a:pt x="255" y="16"/>
                    <a:pt x="204" y="12"/>
                  </a:cubicBezTo>
                  <a:cubicBezTo>
                    <a:pt x="200" y="12"/>
                    <a:pt x="198" y="9"/>
                    <a:pt x="198" y="5"/>
                  </a:cubicBezTo>
                  <a:cubicBezTo>
                    <a:pt x="199" y="2"/>
                    <a:pt x="201" y="0"/>
                    <a:pt x="205" y="0"/>
                  </a:cubicBezTo>
                  <a:cubicBezTo>
                    <a:pt x="260" y="5"/>
                    <a:pt x="288" y="14"/>
                    <a:pt x="288" y="27"/>
                  </a:cubicBezTo>
                  <a:cubicBezTo>
                    <a:pt x="288" y="57"/>
                    <a:pt x="159" y="57"/>
                    <a:pt x="144" y="57"/>
                  </a:cubicBezTo>
                  <a:close/>
                  <a:moveTo>
                    <a:pt x="276" y="28"/>
                  </a:moveTo>
                  <a:cubicBezTo>
                    <a:pt x="276" y="28"/>
                    <a:pt x="276" y="28"/>
                    <a:pt x="27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96" name="Group 265">
            <a:extLst>
              <a:ext uri="{FF2B5EF4-FFF2-40B4-BE49-F238E27FC236}">
                <a16:creationId xmlns:a16="http://schemas.microsoft.com/office/drawing/2014/main" id="{DB574722-631E-164E-AF27-0911A2FEC321}"/>
              </a:ext>
            </a:extLst>
          </p:cNvPr>
          <p:cNvGrpSpPr>
            <a:grpSpLocks noChangeAspect="1"/>
          </p:cNvGrpSpPr>
          <p:nvPr userDrawn="1"/>
        </p:nvGrpSpPr>
        <p:grpSpPr bwMode="auto">
          <a:xfrm>
            <a:off x="9686502" y="1940477"/>
            <a:ext cx="477838" cy="478960"/>
            <a:chOff x="4480" y="2998"/>
            <a:chExt cx="426" cy="427"/>
          </a:xfrm>
          <a:solidFill>
            <a:schemeClr val="accent1"/>
          </a:solidFill>
        </p:grpSpPr>
        <p:sp>
          <p:nvSpPr>
            <p:cNvPr id="297" name="Freeform 266">
              <a:extLst>
                <a:ext uri="{FF2B5EF4-FFF2-40B4-BE49-F238E27FC236}">
                  <a16:creationId xmlns:a16="http://schemas.microsoft.com/office/drawing/2014/main" id="{B9360F8F-35A5-2948-A337-3FA5820849CE}"/>
                </a:ext>
              </a:extLst>
            </p:cNvPr>
            <p:cNvSpPr>
              <a:spLocks noEditPoints="1"/>
            </p:cNvSpPr>
            <p:nvPr/>
          </p:nvSpPr>
          <p:spPr bwMode="auto">
            <a:xfrm>
              <a:off x="4480" y="2998"/>
              <a:ext cx="426" cy="427"/>
            </a:xfrm>
            <a:custGeom>
              <a:avLst/>
              <a:gdLst>
                <a:gd name="T0" fmla="*/ 144 w 288"/>
                <a:gd name="T1" fmla="*/ 288 h 288"/>
                <a:gd name="T2" fmla="*/ 0 w 288"/>
                <a:gd name="T3" fmla="*/ 141 h 288"/>
                <a:gd name="T4" fmla="*/ 138 w 288"/>
                <a:gd name="T5" fmla="*/ 0 h 288"/>
                <a:gd name="T6" fmla="*/ 144 w 288"/>
                <a:gd name="T7" fmla="*/ 0 h 288"/>
                <a:gd name="T8" fmla="*/ 288 w 288"/>
                <a:gd name="T9" fmla="*/ 143 h 288"/>
                <a:gd name="T10" fmla="*/ 144 w 288"/>
                <a:gd name="T11" fmla="*/ 288 h 288"/>
                <a:gd name="T12" fmla="*/ 144 w 288"/>
                <a:gd name="T13" fmla="*/ 12 h 288"/>
                <a:gd name="T14" fmla="*/ 139 w 288"/>
                <a:gd name="T15" fmla="*/ 12 h 288"/>
                <a:gd name="T16" fmla="*/ 12 w 288"/>
                <a:gd name="T17" fmla="*/ 141 h 288"/>
                <a:gd name="T18" fmla="*/ 144 w 288"/>
                <a:gd name="T19" fmla="*/ 276 h 288"/>
                <a:gd name="T20" fmla="*/ 276 w 288"/>
                <a:gd name="T21" fmla="*/ 143 h 288"/>
                <a:gd name="T22" fmla="*/ 144 w 288"/>
                <a:gd name="T23"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288">
                  <a:moveTo>
                    <a:pt x="144" y="288"/>
                  </a:moveTo>
                  <a:cubicBezTo>
                    <a:pt x="65" y="288"/>
                    <a:pt x="0" y="222"/>
                    <a:pt x="0" y="141"/>
                  </a:cubicBezTo>
                  <a:cubicBezTo>
                    <a:pt x="0" y="64"/>
                    <a:pt x="60" y="3"/>
                    <a:pt x="138" y="0"/>
                  </a:cubicBezTo>
                  <a:cubicBezTo>
                    <a:pt x="140" y="0"/>
                    <a:pt x="142" y="0"/>
                    <a:pt x="144" y="0"/>
                  </a:cubicBezTo>
                  <a:cubicBezTo>
                    <a:pt x="224" y="0"/>
                    <a:pt x="288" y="64"/>
                    <a:pt x="288" y="143"/>
                  </a:cubicBezTo>
                  <a:cubicBezTo>
                    <a:pt x="288" y="223"/>
                    <a:pt x="224" y="288"/>
                    <a:pt x="144" y="288"/>
                  </a:cubicBezTo>
                  <a:close/>
                  <a:moveTo>
                    <a:pt x="144" y="12"/>
                  </a:moveTo>
                  <a:cubicBezTo>
                    <a:pt x="143" y="12"/>
                    <a:pt x="141" y="12"/>
                    <a:pt x="139" y="12"/>
                  </a:cubicBezTo>
                  <a:cubicBezTo>
                    <a:pt x="67" y="15"/>
                    <a:pt x="12" y="70"/>
                    <a:pt x="12" y="141"/>
                  </a:cubicBezTo>
                  <a:cubicBezTo>
                    <a:pt x="12" y="215"/>
                    <a:pt x="71" y="276"/>
                    <a:pt x="144" y="276"/>
                  </a:cubicBezTo>
                  <a:cubicBezTo>
                    <a:pt x="217" y="276"/>
                    <a:pt x="276" y="216"/>
                    <a:pt x="276" y="143"/>
                  </a:cubicBezTo>
                  <a:cubicBezTo>
                    <a:pt x="276" y="71"/>
                    <a:pt x="217"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8" name="Freeform 267">
              <a:extLst>
                <a:ext uri="{FF2B5EF4-FFF2-40B4-BE49-F238E27FC236}">
                  <a16:creationId xmlns:a16="http://schemas.microsoft.com/office/drawing/2014/main" id="{D12E7AA0-6D6F-1C44-A651-D3A086359C5B}"/>
                </a:ext>
              </a:extLst>
            </p:cNvPr>
            <p:cNvSpPr>
              <a:spLocks/>
            </p:cNvSpPr>
            <p:nvPr/>
          </p:nvSpPr>
          <p:spPr bwMode="auto">
            <a:xfrm>
              <a:off x="4569" y="3001"/>
              <a:ext cx="123" cy="419"/>
            </a:xfrm>
            <a:custGeom>
              <a:avLst/>
              <a:gdLst>
                <a:gd name="T0" fmla="*/ 74 w 83"/>
                <a:gd name="T1" fmla="*/ 283 h 283"/>
                <a:gd name="T2" fmla="*/ 74 w 83"/>
                <a:gd name="T3" fmla="*/ 0 h 283"/>
                <a:gd name="T4" fmla="*/ 83 w 83"/>
                <a:gd name="T5" fmla="*/ 8 h 283"/>
                <a:gd name="T6" fmla="*/ 83 w 83"/>
                <a:gd name="T7" fmla="*/ 276 h 283"/>
                <a:gd name="T8" fmla="*/ 74 w 83"/>
                <a:gd name="T9" fmla="*/ 283 h 283"/>
              </a:gdLst>
              <a:ahLst/>
              <a:cxnLst>
                <a:cxn ang="0">
                  <a:pos x="T0" y="T1"/>
                </a:cxn>
                <a:cxn ang="0">
                  <a:pos x="T2" y="T3"/>
                </a:cxn>
                <a:cxn ang="0">
                  <a:pos x="T4" y="T5"/>
                </a:cxn>
                <a:cxn ang="0">
                  <a:pos x="T6" y="T7"/>
                </a:cxn>
                <a:cxn ang="0">
                  <a:pos x="T8" y="T9"/>
                </a:cxn>
              </a:cxnLst>
              <a:rect l="0" t="0" r="r" b="b"/>
              <a:pathLst>
                <a:path w="83" h="283">
                  <a:moveTo>
                    <a:pt x="74" y="283"/>
                  </a:moveTo>
                  <a:cubicBezTo>
                    <a:pt x="0" y="186"/>
                    <a:pt x="1" y="80"/>
                    <a:pt x="74" y="0"/>
                  </a:cubicBezTo>
                  <a:cubicBezTo>
                    <a:pt x="83" y="8"/>
                    <a:pt x="83" y="8"/>
                    <a:pt x="83" y="8"/>
                  </a:cubicBezTo>
                  <a:cubicBezTo>
                    <a:pt x="13" y="84"/>
                    <a:pt x="13" y="182"/>
                    <a:pt x="83" y="276"/>
                  </a:cubicBezTo>
                  <a:lnTo>
                    <a:pt x="74" y="2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9" name="Freeform 268">
              <a:extLst>
                <a:ext uri="{FF2B5EF4-FFF2-40B4-BE49-F238E27FC236}">
                  <a16:creationId xmlns:a16="http://schemas.microsoft.com/office/drawing/2014/main" id="{106A933E-5559-2E41-A345-731A2E0F8E12}"/>
                </a:ext>
              </a:extLst>
            </p:cNvPr>
            <p:cNvSpPr>
              <a:spLocks/>
            </p:cNvSpPr>
            <p:nvPr/>
          </p:nvSpPr>
          <p:spPr bwMode="auto">
            <a:xfrm>
              <a:off x="4696" y="3001"/>
              <a:ext cx="123" cy="419"/>
            </a:xfrm>
            <a:custGeom>
              <a:avLst/>
              <a:gdLst>
                <a:gd name="T0" fmla="*/ 9 w 83"/>
                <a:gd name="T1" fmla="*/ 283 h 283"/>
                <a:gd name="T2" fmla="*/ 0 w 83"/>
                <a:gd name="T3" fmla="*/ 276 h 283"/>
                <a:gd name="T4" fmla="*/ 0 w 83"/>
                <a:gd name="T5" fmla="*/ 8 h 283"/>
                <a:gd name="T6" fmla="*/ 9 w 83"/>
                <a:gd name="T7" fmla="*/ 0 h 283"/>
                <a:gd name="T8" fmla="*/ 9 w 83"/>
                <a:gd name="T9" fmla="*/ 283 h 283"/>
              </a:gdLst>
              <a:ahLst/>
              <a:cxnLst>
                <a:cxn ang="0">
                  <a:pos x="T0" y="T1"/>
                </a:cxn>
                <a:cxn ang="0">
                  <a:pos x="T2" y="T3"/>
                </a:cxn>
                <a:cxn ang="0">
                  <a:pos x="T4" y="T5"/>
                </a:cxn>
                <a:cxn ang="0">
                  <a:pos x="T6" y="T7"/>
                </a:cxn>
                <a:cxn ang="0">
                  <a:pos x="T8" y="T9"/>
                </a:cxn>
              </a:cxnLst>
              <a:rect l="0" t="0" r="r" b="b"/>
              <a:pathLst>
                <a:path w="83" h="283">
                  <a:moveTo>
                    <a:pt x="9" y="283"/>
                  </a:moveTo>
                  <a:cubicBezTo>
                    <a:pt x="0" y="276"/>
                    <a:pt x="0" y="276"/>
                    <a:pt x="0" y="276"/>
                  </a:cubicBezTo>
                  <a:cubicBezTo>
                    <a:pt x="70" y="182"/>
                    <a:pt x="70" y="84"/>
                    <a:pt x="0" y="8"/>
                  </a:cubicBezTo>
                  <a:cubicBezTo>
                    <a:pt x="9" y="0"/>
                    <a:pt x="9" y="0"/>
                    <a:pt x="9" y="0"/>
                  </a:cubicBezTo>
                  <a:cubicBezTo>
                    <a:pt x="82" y="80"/>
                    <a:pt x="83" y="186"/>
                    <a:pt x="9" y="2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0" name="Rectangle 269">
              <a:extLst>
                <a:ext uri="{FF2B5EF4-FFF2-40B4-BE49-F238E27FC236}">
                  <a16:creationId xmlns:a16="http://schemas.microsoft.com/office/drawing/2014/main" id="{9C2B5A47-940D-EA48-BAA9-4D26EB1A3E33}"/>
                </a:ext>
              </a:extLst>
            </p:cNvPr>
            <p:cNvSpPr>
              <a:spLocks noChangeArrowheads="1"/>
            </p:cNvSpPr>
            <p:nvPr/>
          </p:nvSpPr>
          <p:spPr bwMode="auto">
            <a:xfrm>
              <a:off x="4516" y="3300"/>
              <a:ext cx="35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1" name="Rectangle 270">
              <a:extLst>
                <a:ext uri="{FF2B5EF4-FFF2-40B4-BE49-F238E27FC236}">
                  <a16:creationId xmlns:a16="http://schemas.microsoft.com/office/drawing/2014/main" id="{C426CD1A-3E99-F54E-9271-6DE70CA75D4B}"/>
                </a:ext>
              </a:extLst>
            </p:cNvPr>
            <p:cNvSpPr>
              <a:spLocks noChangeArrowheads="1"/>
            </p:cNvSpPr>
            <p:nvPr/>
          </p:nvSpPr>
          <p:spPr bwMode="auto">
            <a:xfrm>
              <a:off x="4523" y="3087"/>
              <a:ext cx="339"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2" name="Rectangle 271">
              <a:extLst>
                <a:ext uri="{FF2B5EF4-FFF2-40B4-BE49-F238E27FC236}">
                  <a16:creationId xmlns:a16="http://schemas.microsoft.com/office/drawing/2014/main" id="{B3811124-B17C-D94B-8AD1-A4CCDE5EA500}"/>
                </a:ext>
              </a:extLst>
            </p:cNvPr>
            <p:cNvSpPr>
              <a:spLocks noChangeArrowheads="1"/>
            </p:cNvSpPr>
            <p:nvPr/>
          </p:nvSpPr>
          <p:spPr bwMode="auto">
            <a:xfrm>
              <a:off x="4489" y="3194"/>
              <a:ext cx="408"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303" name="Group 92">
            <a:extLst>
              <a:ext uri="{FF2B5EF4-FFF2-40B4-BE49-F238E27FC236}">
                <a16:creationId xmlns:a16="http://schemas.microsoft.com/office/drawing/2014/main" id="{31B23D09-8735-2E48-9CB2-8770D647F10C}"/>
              </a:ext>
            </a:extLst>
          </p:cNvPr>
          <p:cNvGrpSpPr>
            <a:grpSpLocks noChangeAspect="1"/>
          </p:cNvGrpSpPr>
          <p:nvPr userDrawn="1"/>
        </p:nvGrpSpPr>
        <p:grpSpPr bwMode="auto">
          <a:xfrm>
            <a:off x="4560155" y="5528336"/>
            <a:ext cx="578644" cy="412766"/>
            <a:chOff x="341" y="1769"/>
            <a:chExt cx="450" cy="321"/>
          </a:xfrm>
          <a:solidFill>
            <a:schemeClr val="accent1"/>
          </a:solidFill>
        </p:grpSpPr>
        <p:sp>
          <p:nvSpPr>
            <p:cNvPr id="304" name="Freeform 93">
              <a:extLst>
                <a:ext uri="{FF2B5EF4-FFF2-40B4-BE49-F238E27FC236}">
                  <a16:creationId xmlns:a16="http://schemas.microsoft.com/office/drawing/2014/main" id="{D6BFE993-EF88-464D-8FCD-289EC0330F6D}"/>
                </a:ext>
              </a:extLst>
            </p:cNvPr>
            <p:cNvSpPr>
              <a:spLocks noEditPoints="1"/>
            </p:cNvSpPr>
            <p:nvPr/>
          </p:nvSpPr>
          <p:spPr bwMode="auto">
            <a:xfrm>
              <a:off x="447" y="1923"/>
              <a:ext cx="101" cy="167"/>
            </a:xfrm>
            <a:custGeom>
              <a:avLst/>
              <a:gdLst>
                <a:gd name="T0" fmla="*/ 68 w 68"/>
                <a:gd name="T1" fmla="*/ 14 h 113"/>
                <a:gd name="T2" fmla="*/ 54 w 68"/>
                <a:gd name="T3" fmla="*/ 0 h 113"/>
                <a:gd name="T4" fmla="*/ 13 w 68"/>
                <a:gd name="T5" fmla="*/ 0 h 113"/>
                <a:gd name="T6" fmla="*/ 0 w 68"/>
                <a:gd name="T7" fmla="*/ 14 h 113"/>
                <a:gd name="T8" fmla="*/ 0 w 68"/>
                <a:gd name="T9" fmla="*/ 100 h 113"/>
                <a:gd name="T10" fmla="*/ 13 w 68"/>
                <a:gd name="T11" fmla="*/ 113 h 113"/>
                <a:gd name="T12" fmla="*/ 54 w 68"/>
                <a:gd name="T13" fmla="*/ 113 h 113"/>
                <a:gd name="T14" fmla="*/ 68 w 68"/>
                <a:gd name="T15" fmla="*/ 100 h 113"/>
                <a:gd name="T16" fmla="*/ 68 w 68"/>
                <a:gd name="T17" fmla="*/ 14 h 113"/>
                <a:gd name="T18" fmla="*/ 58 w 68"/>
                <a:gd name="T19" fmla="*/ 100 h 113"/>
                <a:gd name="T20" fmla="*/ 54 w 68"/>
                <a:gd name="T21" fmla="*/ 104 h 113"/>
                <a:gd name="T22" fmla="*/ 13 w 68"/>
                <a:gd name="T23" fmla="*/ 104 h 113"/>
                <a:gd name="T24" fmla="*/ 9 w 68"/>
                <a:gd name="T25" fmla="*/ 100 h 113"/>
                <a:gd name="T26" fmla="*/ 9 w 68"/>
                <a:gd name="T27" fmla="*/ 90 h 113"/>
                <a:gd name="T28" fmla="*/ 58 w 68"/>
                <a:gd name="T29" fmla="*/ 90 h 113"/>
                <a:gd name="T30" fmla="*/ 58 w 68"/>
                <a:gd name="T31" fmla="*/ 100 h 113"/>
                <a:gd name="T32" fmla="*/ 58 w 68"/>
                <a:gd name="T33" fmla="*/ 81 h 113"/>
                <a:gd name="T34" fmla="*/ 9 w 68"/>
                <a:gd name="T35" fmla="*/ 81 h 113"/>
                <a:gd name="T36" fmla="*/ 9 w 68"/>
                <a:gd name="T37" fmla="*/ 31 h 113"/>
                <a:gd name="T38" fmla="*/ 58 w 68"/>
                <a:gd name="T39" fmla="*/ 31 h 113"/>
                <a:gd name="T40" fmla="*/ 58 w 68"/>
                <a:gd name="T41" fmla="*/ 81 h 113"/>
                <a:gd name="T42" fmla="*/ 58 w 68"/>
                <a:gd name="T43" fmla="*/ 22 h 113"/>
                <a:gd name="T44" fmla="*/ 9 w 68"/>
                <a:gd name="T45" fmla="*/ 22 h 113"/>
                <a:gd name="T46" fmla="*/ 9 w 68"/>
                <a:gd name="T47" fmla="*/ 14 h 113"/>
                <a:gd name="T48" fmla="*/ 13 w 68"/>
                <a:gd name="T49" fmla="*/ 9 h 113"/>
                <a:gd name="T50" fmla="*/ 54 w 68"/>
                <a:gd name="T51" fmla="*/ 9 h 113"/>
                <a:gd name="T52" fmla="*/ 58 w 68"/>
                <a:gd name="T53" fmla="*/ 14 h 113"/>
                <a:gd name="T54" fmla="*/ 58 w 68"/>
                <a:gd name="T55" fmla="*/ 2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113">
                  <a:moveTo>
                    <a:pt x="68" y="14"/>
                  </a:moveTo>
                  <a:cubicBezTo>
                    <a:pt x="68" y="6"/>
                    <a:pt x="62" y="0"/>
                    <a:pt x="54" y="0"/>
                  </a:cubicBezTo>
                  <a:cubicBezTo>
                    <a:pt x="13" y="0"/>
                    <a:pt x="13" y="0"/>
                    <a:pt x="13" y="0"/>
                  </a:cubicBezTo>
                  <a:cubicBezTo>
                    <a:pt x="6" y="0"/>
                    <a:pt x="0" y="6"/>
                    <a:pt x="0" y="14"/>
                  </a:cubicBezTo>
                  <a:cubicBezTo>
                    <a:pt x="0" y="100"/>
                    <a:pt x="0" y="100"/>
                    <a:pt x="0" y="100"/>
                  </a:cubicBezTo>
                  <a:cubicBezTo>
                    <a:pt x="0" y="107"/>
                    <a:pt x="6" y="113"/>
                    <a:pt x="13" y="113"/>
                  </a:cubicBezTo>
                  <a:cubicBezTo>
                    <a:pt x="54" y="113"/>
                    <a:pt x="54" y="113"/>
                    <a:pt x="54" y="113"/>
                  </a:cubicBezTo>
                  <a:cubicBezTo>
                    <a:pt x="62" y="113"/>
                    <a:pt x="68" y="107"/>
                    <a:pt x="68" y="100"/>
                  </a:cubicBezTo>
                  <a:lnTo>
                    <a:pt x="68" y="14"/>
                  </a:lnTo>
                  <a:close/>
                  <a:moveTo>
                    <a:pt x="58" y="100"/>
                  </a:moveTo>
                  <a:cubicBezTo>
                    <a:pt x="58" y="102"/>
                    <a:pt x="56" y="104"/>
                    <a:pt x="54" y="104"/>
                  </a:cubicBezTo>
                  <a:cubicBezTo>
                    <a:pt x="13" y="104"/>
                    <a:pt x="13" y="104"/>
                    <a:pt x="13" y="104"/>
                  </a:cubicBezTo>
                  <a:cubicBezTo>
                    <a:pt x="11" y="104"/>
                    <a:pt x="9" y="102"/>
                    <a:pt x="9" y="100"/>
                  </a:cubicBezTo>
                  <a:cubicBezTo>
                    <a:pt x="9" y="90"/>
                    <a:pt x="9" y="90"/>
                    <a:pt x="9" y="90"/>
                  </a:cubicBezTo>
                  <a:cubicBezTo>
                    <a:pt x="58" y="90"/>
                    <a:pt x="58" y="90"/>
                    <a:pt x="58" y="90"/>
                  </a:cubicBezTo>
                  <a:lnTo>
                    <a:pt x="58" y="100"/>
                  </a:lnTo>
                  <a:close/>
                  <a:moveTo>
                    <a:pt x="58" y="81"/>
                  </a:moveTo>
                  <a:cubicBezTo>
                    <a:pt x="9" y="81"/>
                    <a:pt x="9" y="81"/>
                    <a:pt x="9" y="81"/>
                  </a:cubicBezTo>
                  <a:cubicBezTo>
                    <a:pt x="9" y="31"/>
                    <a:pt x="9" y="31"/>
                    <a:pt x="9" y="31"/>
                  </a:cubicBezTo>
                  <a:cubicBezTo>
                    <a:pt x="58" y="31"/>
                    <a:pt x="58" y="31"/>
                    <a:pt x="58" y="31"/>
                  </a:cubicBezTo>
                  <a:lnTo>
                    <a:pt x="58" y="81"/>
                  </a:lnTo>
                  <a:close/>
                  <a:moveTo>
                    <a:pt x="58" y="22"/>
                  </a:moveTo>
                  <a:cubicBezTo>
                    <a:pt x="9" y="22"/>
                    <a:pt x="9" y="22"/>
                    <a:pt x="9" y="22"/>
                  </a:cubicBezTo>
                  <a:cubicBezTo>
                    <a:pt x="9" y="14"/>
                    <a:pt x="9" y="14"/>
                    <a:pt x="9" y="14"/>
                  </a:cubicBezTo>
                  <a:cubicBezTo>
                    <a:pt x="9" y="11"/>
                    <a:pt x="11" y="9"/>
                    <a:pt x="13" y="9"/>
                  </a:cubicBezTo>
                  <a:cubicBezTo>
                    <a:pt x="54" y="9"/>
                    <a:pt x="54" y="9"/>
                    <a:pt x="54" y="9"/>
                  </a:cubicBezTo>
                  <a:cubicBezTo>
                    <a:pt x="56" y="9"/>
                    <a:pt x="58" y="11"/>
                    <a:pt x="58" y="14"/>
                  </a:cubicBezTo>
                  <a:lnTo>
                    <a:pt x="58"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5" name="Freeform 94">
              <a:extLst>
                <a:ext uri="{FF2B5EF4-FFF2-40B4-BE49-F238E27FC236}">
                  <a16:creationId xmlns:a16="http://schemas.microsoft.com/office/drawing/2014/main" id="{37409101-31C8-E04F-8744-C456BF4053A3}"/>
                </a:ext>
              </a:extLst>
            </p:cNvPr>
            <p:cNvSpPr>
              <a:spLocks/>
            </p:cNvSpPr>
            <p:nvPr/>
          </p:nvSpPr>
          <p:spPr bwMode="auto">
            <a:xfrm>
              <a:off x="417" y="1806"/>
              <a:ext cx="321" cy="194"/>
            </a:xfrm>
            <a:custGeom>
              <a:avLst/>
              <a:gdLst>
                <a:gd name="T0" fmla="*/ 217 w 217"/>
                <a:gd name="T1" fmla="*/ 5 h 131"/>
                <a:gd name="T2" fmla="*/ 212 w 217"/>
                <a:gd name="T3" fmla="*/ 0 h 131"/>
                <a:gd name="T4" fmla="*/ 5 w 217"/>
                <a:gd name="T5" fmla="*/ 0 h 131"/>
                <a:gd name="T6" fmla="*/ 0 w 217"/>
                <a:gd name="T7" fmla="*/ 5 h 131"/>
                <a:gd name="T8" fmla="*/ 0 w 217"/>
                <a:gd name="T9" fmla="*/ 29 h 131"/>
                <a:gd name="T10" fmla="*/ 10 w 217"/>
                <a:gd name="T11" fmla="*/ 29 h 131"/>
                <a:gd name="T12" fmla="*/ 10 w 217"/>
                <a:gd name="T13" fmla="*/ 10 h 131"/>
                <a:gd name="T14" fmla="*/ 207 w 217"/>
                <a:gd name="T15" fmla="*/ 10 h 131"/>
                <a:gd name="T16" fmla="*/ 207 w 217"/>
                <a:gd name="T17" fmla="*/ 121 h 131"/>
                <a:gd name="T18" fmla="*/ 97 w 217"/>
                <a:gd name="T19" fmla="*/ 121 h 131"/>
                <a:gd name="T20" fmla="*/ 97 w 217"/>
                <a:gd name="T21" fmla="*/ 131 h 131"/>
                <a:gd name="T22" fmla="*/ 212 w 217"/>
                <a:gd name="T23" fmla="*/ 131 h 131"/>
                <a:gd name="T24" fmla="*/ 217 w 217"/>
                <a:gd name="T25" fmla="*/ 126 h 131"/>
                <a:gd name="T26" fmla="*/ 217 w 217"/>
                <a:gd name="T27" fmla="*/ 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 h="131">
                  <a:moveTo>
                    <a:pt x="217" y="5"/>
                  </a:moveTo>
                  <a:cubicBezTo>
                    <a:pt x="217" y="2"/>
                    <a:pt x="215" y="0"/>
                    <a:pt x="212" y="0"/>
                  </a:cubicBezTo>
                  <a:cubicBezTo>
                    <a:pt x="5" y="0"/>
                    <a:pt x="5" y="0"/>
                    <a:pt x="5" y="0"/>
                  </a:cubicBezTo>
                  <a:cubicBezTo>
                    <a:pt x="2" y="0"/>
                    <a:pt x="0" y="2"/>
                    <a:pt x="0" y="5"/>
                  </a:cubicBezTo>
                  <a:cubicBezTo>
                    <a:pt x="0" y="29"/>
                    <a:pt x="0" y="29"/>
                    <a:pt x="0" y="29"/>
                  </a:cubicBezTo>
                  <a:cubicBezTo>
                    <a:pt x="10" y="29"/>
                    <a:pt x="10" y="29"/>
                    <a:pt x="10" y="29"/>
                  </a:cubicBezTo>
                  <a:cubicBezTo>
                    <a:pt x="10" y="10"/>
                    <a:pt x="10" y="10"/>
                    <a:pt x="10" y="10"/>
                  </a:cubicBezTo>
                  <a:cubicBezTo>
                    <a:pt x="207" y="10"/>
                    <a:pt x="207" y="10"/>
                    <a:pt x="207" y="10"/>
                  </a:cubicBezTo>
                  <a:cubicBezTo>
                    <a:pt x="207" y="121"/>
                    <a:pt x="207" y="121"/>
                    <a:pt x="207" y="121"/>
                  </a:cubicBezTo>
                  <a:cubicBezTo>
                    <a:pt x="97" y="121"/>
                    <a:pt x="97" y="121"/>
                    <a:pt x="97" y="121"/>
                  </a:cubicBezTo>
                  <a:cubicBezTo>
                    <a:pt x="97" y="131"/>
                    <a:pt x="97" y="131"/>
                    <a:pt x="97" y="131"/>
                  </a:cubicBezTo>
                  <a:cubicBezTo>
                    <a:pt x="212" y="131"/>
                    <a:pt x="212" y="131"/>
                    <a:pt x="212" y="131"/>
                  </a:cubicBezTo>
                  <a:cubicBezTo>
                    <a:pt x="215" y="131"/>
                    <a:pt x="217" y="129"/>
                    <a:pt x="217" y="126"/>
                  </a:cubicBezTo>
                  <a:lnTo>
                    <a:pt x="21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6" name="Freeform 95">
              <a:extLst>
                <a:ext uri="{FF2B5EF4-FFF2-40B4-BE49-F238E27FC236}">
                  <a16:creationId xmlns:a16="http://schemas.microsoft.com/office/drawing/2014/main" id="{844F5876-66F7-7740-8476-CDBA4D0E8A4C}"/>
                </a:ext>
              </a:extLst>
            </p:cNvPr>
            <p:cNvSpPr>
              <a:spLocks/>
            </p:cNvSpPr>
            <p:nvPr/>
          </p:nvSpPr>
          <p:spPr bwMode="auto">
            <a:xfrm>
              <a:off x="382" y="1769"/>
              <a:ext cx="409" cy="321"/>
            </a:xfrm>
            <a:custGeom>
              <a:avLst/>
              <a:gdLst>
                <a:gd name="T0" fmla="*/ 272 w 277"/>
                <a:gd name="T1" fmla="*/ 171 h 217"/>
                <a:gd name="T2" fmla="*/ 265 w 277"/>
                <a:gd name="T3" fmla="*/ 171 h 217"/>
                <a:gd name="T4" fmla="*/ 265 w 277"/>
                <a:gd name="T5" fmla="*/ 24 h 217"/>
                <a:gd name="T6" fmla="*/ 242 w 277"/>
                <a:gd name="T7" fmla="*/ 0 h 217"/>
                <a:gd name="T8" fmla="*/ 23 w 277"/>
                <a:gd name="T9" fmla="*/ 0 h 217"/>
                <a:gd name="T10" fmla="*/ 0 w 277"/>
                <a:gd name="T11" fmla="*/ 24 h 217"/>
                <a:gd name="T12" fmla="*/ 0 w 277"/>
                <a:gd name="T13" fmla="*/ 54 h 217"/>
                <a:gd name="T14" fmla="*/ 10 w 277"/>
                <a:gd name="T15" fmla="*/ 54 h 217"/>
                <a:gd name="T16" fmla="*/ 10 w 277"/>
                <a:gd name="T17" fmla="*/ 24 h 217"/>
                <a:gd name="T18" fmla="*/ 23 w 277"/>
                <a:gd name="T19" fmla="*/ 10 h 217"/>
                <a:gd name="T20" fmla="*/ 242 w 277"/>
                <a:gd name="T21" fmla="*/ 10 h 217"/>
                <a:gd name="T22" fmla="*/ 255 w 277"/>
                <a:gd name="T23" fmla="*/ 24 h 217"/>
                <a:gd name="T24" fmla="*/ 255 w 277"/>
                <a:gd name="T25" fmla="*/ 171 h 217"/>
                <a:gd name="T26" fmla="*/ 163 w 277"/>
                <a:gd name="T27" fmla="*/ 171 h 217"/>
                <a:gd name="T28" fmla="*/ 158 w 277"/>
                <a:gd name="T29" fmla="*/ 176 h 217"/>
                <a:gd name="T30" fmla="*/ 158 w 277"/>
                <a:gd name="T31" fmla="*/ 183 h 217"/>
                <a:gd name="T32" fmla="*/ 121 w 277"/>
                <a:gd name="T33" fmla="*/ 183 h 217"/>
                <a:gd name="T34" fmla="*/ 121 w 277"/>
                <a:gd name="T35" fmla="*/ 193 h 217"/>
                <a:gd name="T36" fmla="*/ 163 w 277"/>
                <a:gd name="T37" fmla="*/ 193 h 217"/>
                <a:gd name="T38" fmla="*/ 168 w 277"/>
                <a:gd name="T39" fmla="*/ 188 h 217"/>
                <a:gd name="T40" fmla="*/ 168 w 277"/>
                <a:gd name="T41" fmla="*/ 181 h 217"/>
                <a:gd name="T42" fmla="*/ 267 w 277"/>
                <a:gd name="T43" fmla="*/ 181 h 217"/>
                <a:gd name="T44" fmla="*/ 267 w 277"/>
                <a:gd name="T45" fmla="*/ 200 h 217"/>
                <a:gd name="T46" fmla="*/ 260 w 277"/>
                <a:gd name="T47" fmla="*/ 207 h 217"/>
                <a:gd name="T48" fmla="*/ 121 w 277"/>
                <a:gd name="T49" fmla="*/ 207 h 217"/>
                <a:gd name="T50" fmla="*/ 121 w 277"/>
                <a:gd name="T51" fmla="*/ 208 h 217"/>
                <a:gd name="T52" fmla="*/ 117 w 277"/>
                <a:gd name="T53" fmla="*/ 216 h 217"/>
                <a:gd name="T54" fmla="*/ 116 w 277"/>
                <a:gd name="T55" fmla="*/ 217 h 217"/>
                <a:gd name="T56" fmla="*/ 260 w 277"/>
                <a:gd name="T57" fmla="*/ 217 h 217"/>
                <a:gd name="T58" fmla="*/ 277 w 277"/>
                <a:gd name="T59" fmla="*/ 200 h 217"/>
                <a:gd name="T60" fmla="*/ 277 w 277"/>
                <a:gd name="T61" fmla="*/ 176 h 217"/>
                <a:gd name="T62" fmla="*/ 272 w 277"/>
                <a:gd name="T63" fmla="*/ 171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7" h="217">
                  <a:moveTo>
                    <a:pt x="272" y="171"/>
                  </a:moveTo>
                  <a:cubicBezTo>
                    <a:pt x="265" y="171"/>
                    <a:pt x="265" y="171"/>
                    <a:pt x="265" y="171"/>
                  </a:cubicBezTo>
                  <a:cubicBezTo>
                    <a:pt x="265" y="24"/>
                    <a:pt x="265" y="24"/>
                    <a:pt x="265" y="24"/>
                  </a:cubicBezTo>
                  <a:cubicBezTo>
                    <a:pt x="265" y="11"/>
                    <a:pt x="255" y="0"/>
                    <a:pt x="242" y="0"/>
                  </a:cubicBezTo>
                  <a:cubicBezTo>
                    <a:pt x="23" y="0"/>
                    <a:pt x="23" y="0"/>
                    <a:pt x="23" y="0"/>
                  </a:cubicBezTo>
                  <a:cubicBezTo>
                    <a:pt x="10" y="0"/>
                    <a:pt x="0" y="11"/>
                    <a:pt x="0" y="24"/>
                  </a:cubicBezTo>
                  <a:cubicBezTo>
                    <a:pt x="0" y="54"/>
                    <a:pt x="0" y="54"/>
                    <a:pt x="0" y="54"/>
                  </a:cubicBezTo>
                  <a:cubicBezTo>
                    <a:pt x="10" y="54"/>
                    <a:pt x="10" y="54"/>
                    <a:pt x="10" y="54"/>
                  </a:cubicBezTo>
                  <a:cubicBezTo>
                    <a:pt x="10" y="24"/>
                    <a:pt x="10" y="24"/>
                    <a:pt x="10" y="24"/>
                  </a:cubicBezTo>
                  <a:cubicBezTo>
                    <a:pt x="10" y="16"/>
                    <a:pt x="16" y="10"/>
                    <a:pt x="23" y="10"/>
                  </a:cubicBezTo>
                  <a:cubicBezTo>
                    <a:pt x="242" y="10"/>
                    <a:pt x="242" y="10"/>
                    <a:pt x="242" y="10"/>
                  </a:cubicBezTo>
                  <a:cubicBezTo>
                    <a:pt x="249" y="10"/>
                    <a:pt x="255" y="16"/>
                    <a:pt x="255" y="24"/>
                  </a:cubicBezTo>
                  <a:cubicBezTo>
                    <a:pt x="255" y="171"/>
                    <a:pt x="255" y="171"/>
                    <a:pt x="255" y="171"/>
                  </a:cubicBezTo>
                  <a:cubicBezTo>
                    <a:pt x="163" y="171"/>
                    <a:pt x="163" y="171"/>
                    <a:pt x="163" y="171"/>
                  </a:cubicBezTo>
                  <a:cubicBezTo>
                    <a:pt x="160" y="171"/>
                    <a:pt x="158" y="173"/>
                    <a:pt x="158" y="176"/>
                  </a:cubicBezTo>
                  <a:cubicBezTo>
                    <a:pt x="158" y="183"/>
                    <a:pt x="158" y="183"/>
                    <a:pt x="158" y="183"/>
                  </a:cubicBezTo>
                  <a:cubicBezTo>
                    <a:pt x="121" y="183"/>
                    <a:pt x="121" y="183"/>
                    <a:pt x="121" y="183"/>
                  </a:cubicBezTo>
                  <a:cubicBezTo>
                    <a:pt x="121" y="193"/>
                    <a:pt x="121" y="193"/>
                    <a:pt x="121" y="193"/>
                  </a:cubicBezTo>
                  <a:cubicBezTo>
                    <a:pt x="163" y="193"/>
                    <a:pt x="163" y="193"/>
                    <a:pt x="163" y="193"/>
                  </a:cubicBezTo>
                  <a:cubicBezTo>
                    <a:pt x="166" y="193"/>
                    <a:pt x="168" y="191"/>
                    <a:pt x="168" y="188"/>
                  </a:cubicBezTo>
                  <a:cubicBezTo>
                    <a:pt x="168" y="181"/>
                    <a:pt x="168" y="181"/>
                    <a:pt x="168" y="181"/>
                  </a:cubicBezTo>
                  <a:cubicBezTo>
                    <a:pt x="267" y="181"/>
                    <a:pt x="267" y="181"/>
                    <a:pt x="267" y="181"/>
                  </a:cubicBezTo>
                  <a:cubicBezTo>
                    <a:pt x="267" y="200"/>
                    <a:pt x="267" y="200"/>
                    <a:pt x="267" y="200"/>
                  </a:cubicBezTo>
                  <a:cubicBezTo>
                    <a:pt x="267" y="204"/>
                    <a:pt x="264" y="207"/>
                    <a:pt x="260" y="207"/>
                  </a:cubicBezTo>
                  <a:cubicBezTo>
                    <a:pt x="121" y="207"/>
                    <a:pt x="121" y="207"/>
                    <a:pt x="121" y="207"/>
                  </a:cubicBezTo>
                  <a:cubicBezTo>
                    <a:pt x="121" y="208"/>
                    <a:pt x="121" y="208"/>
                    <a:pt x="121" y="208"/>
                  </a:cubicBezTo>
                  <a:cubicBezTo>
                    <a:pt x="120" y="211"/>
                    <a:pt x="119" y="213"/>
                    <a:pt x="117" y="216"/>
                  </a:cubicBezTo>
                  <a:cubicBezTo>
                    <a:pt x="116" y="217"/>
                    <a:pt x="116" y="217"/>
                    <a:pt x="116" y="217"/>
                  </a:cubicBezTo>
                  <a:cubicBezTo>
                    <a:pt x="260" y="217"/>
                    <a:pt x="260" y="217"/>
                    <a:pt x="260" y="217"/>
                  </a:cubicBezTo>
                  <a:cubicBezTo>
                    <a:pt x="270" y="217"/>
                    <a:pt x="277" y="209"/>
                    <a:pt x="277" y="200"/>
                  </a:cubicBezTo>
                  <a:cubicBezTo>
                    <a:pt x="277" y="176"/>
                    <a:pt x="277" y="176"/>
                    <a:pt x="277" y="176"/>
                  </a:cubicBezTo>
                  <a:cubicBezTo>
                    <a:pt x="277" y="173"/>
                    <a:pt x="275" y="171"/>
                    <a:pt x="272"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7" name="Freeform 96">
              <a:extLst>
                <a:ext uri="{FF2B5EF4-FFF2-40B4-BE49-F238E27FC236}">
                  <a16:creationId xmlns:a16="http://schemas.microsoft.com/office/drawing/2014/main" id="{A289E8F4-C028-6148-B109-3D339897DCB7}"/>
                </a:ext>
              </a:extLst>
            </p:cNvPr>
            <p:cNvSpPr>
              <a:spLocks/>
            </p:cNvSpPr>
            <p:nvPr/>
          </p:nvSpPr>
          <p:spPr bwMode="auto">
            <a:xfrm>
              <a:off x="369" y="1895"/>
              <a:ext cx="115" cy="154"/>
            </a:xfrm>
            <a:custGeom>
              <a:avLst/>
              <a:gdLst>
                <a:gd name="T0" fmla="*/ 78 w 78"/>
                <a:gd name="T1" fmla="*/ 9 h 104"/>
                <a:gd name="T2" fmla="*/ 78 w 78"/>
                <a:gd name="T3" fmla="*/ 5 h 104"/>
                <a:gd name="T4" fmla="*/ 73 w 78"/>
                <a:gd name="T5" fmla="*/ 0 h 104"/>
                <a:gd name="T6" fmla="*/ 5 w 78"/>
                <a:gd name="T7" fmla="*/ 0 h 104"/>
                <a:gd name="T8" fmla="*/ 0 w 78"/>
                <a:gd name="T9" fmla="*/ 5 h 104"/>
                <a:gd name="T10" fmla="*/ 0 w 78"/>
                <a:gd name="T11" fmla="*/ 100 h 104"/>
                <a:gd name="T12" fmla="*/ 5 w 78"/>
                <a:gd name="T13" fmla="*/ 104 h 104"/>
                <a:gd name="T14" fmla="*/ 43 w 78"/>
                <a:gd name="T15" fmla="*/ 104 h 104"/>
                <a:gd name="T16" fmla="*/ 43 w 78"/>
                <a:gd name="T17" fmla="*/ 95 h 104"/>
                <a:gd name="T18" fmla="*/ 10 w 78"/>
                <a:gd name="T19" fmla="*/ 95 h 104"/>
                <a:gd name="T20" fmla="*/ 10 w 78"/>
                <a:gd name="T21" fmla="*/ 9 h 104"/>
                <a:gd name="T22" fmla="*/ 78 w 78"/>
                <a:gd name="T23" fmla="*/ 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04">
                  <a:moveTo>
                    <a:pt x="78" y="9"/>
                  </a:moveTo>
                  <a:cubicBezTo>
                    <a:pt x="78" y="5"/>
                    <a:pt x="78" y="5"/>
                    <a:pt x="78" y="5"/>
                  </a:cubicBezTo>
                  <a:cubicBezTo>
                    <a:pt x="78" y="2"/>
                    <a:pt x="76" y="0"/>
                    <a:pt x="73" y="0"/>
                  </a:cubicBezTo>
                  <a:cubicBezTo>
                    <a:pt x="5" y="0"/>
                    <a:pt x="5" y="0"/>
                    <a:pt x="5" y="0"/>
                  </a:cubicBezTo>
                  <a:cubicBezTo>
                    <a:pt x="3" y="0"/>
                    <a:pt x="0" y="2"/>
                    <a:pt x="0" y="5"/>
                  </a:cubicBezTo>
                  <a:cubicBezTo>
                    <a:pt x="0" y="100"/>
                    <a:pt x="0" y="100"/>
                    <a:pt x="0" y="100"/>
                  </a:cubicBezTo>
                  <a:cubicBezTo>
                    <a:pt x="0" y="102"/>
                    <a:pt x="3" y="104"/>
                    <a:pt x="5" y="104"/>
                  </a:cubicBezTo>
                  <a:cubicBezTo>
                    <a:pt x="43" y="104"/>
                    <a:pt x="43" y="104"/>
                    <a:pt x="43" y="104"/>
                  </a:cubicBezTo>
                  <a:cubicBezTo>
                    <a:pt x="43" y="95"/>
                    <a:pt x="43" y="95"/>
                    <a:pt x="43" y="95"/>
                  </a:cubicBezTo>
                  <a:cubicBezTo>
                    <a:pt x="10" y="95"/>
                    <a:pt x="10" y="95"/>
                    <a:pt x="10" y="95"/>
                  </a:cubicBezTo>
                  <a:cubicBezTo>
                    <a:pt x="10" y="9"/>
                    <a:pt x="10" y="9"/>
                    <a:pt x="10" y="9"/>
                  </a:cubicBezTo>
                  <a:lnTo>
                    <a:pt x="78"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8" name="Freeform 97">
              <a:extLst>
                <a:ext uri="{FF2B5EF4-FFF2-40B4-BE49-F238E27FC236}">
                  <a16:creationId xmlns:a16="http://schemas.microsoft.com/office/drawing/2014/main" id="{30B1422A-1FC0-E644-86CF-3A9C1C0E7009}"/>
                </a:ext>
              </a:extLst>
            </p:cNvPr>
            <p:cNvSpPr>
              <a:spLocks/>
            </p:cNvSpPr>
            <p:nvPr/>
          </p:nvSpPr>
          <p:spPr bwMode="auto">
            <a:xfrm>
              <a:off x="341" y="1864"/>
              <a:ext cx="171" cy="226"/>
            </a:xfrm>
            <a:custGeom>
              <a:avLst/>
              <a:gdLst>
                <a:gd name="T0" fmla="*/ 99 w 116"/>
                <a:gd name="T1" fmla="*/ 9 h 153"/>
                <a:gd name="T2" fmla="*/ 106 w 116"/>
                <a:gd name="T3" fmla="*/ 17 h 153"/>
                <a:gd name="T4" fmla="*/ 106 w 116"/>
                <a:gd name="T5" fmla="*/ 31 h 153"/>
                <a:gd name="T6" fmla="*/ 116 w 116"/>
                <a:gd name="T7" fmla="*/ 31 h 153"/>
                <a:gd name="T8" fmla="*/ 116 w 116"/>
                <a:gd name="T9" fmla="*/ 17 h 153"/>
                <a:gd name="T10" fmla="*/ 99 w 116"/>
                <a:gd name="T11" fmla="*/ 0 h 153"/>
                <a:gd name="T12" fmla="*/ 17 w 116"/>
                <a:gd name="T13" fmla="*/ 0 h 153"/>
                <a:gd name="T14" fmla="*/ 0 w 116"/>
                <a:gd name="T15" fmla="*/ 17 h 153"/>
                <a:gd name="T16" fmla="*/ 0 w 116"/>
                <a:gd name="T17" fmla="*/ 136 h 153"/>
                <a:gd name="T18" fmla="*/ 17 w 116"/>
                <a:gd name="T19" fmla="*/ 153 h 153"/>
                <a:gd name="T20" fmla="*/ 68 w 116"/>
                <a:gd name="T21" fmla="*/ 153 h 153"/>
                <a:gd name="T22" fmla="*/ 67 w 116"/>
                <a:gd name="T23" fmla="*/ 152 h 153"/>
                <a:gd name="T24" fmla="*/ 63 w 116"/>
                <a:gd name="T25" fmla="*/ 144 h 153"/>
                <a:gd name="T26" fmla="*/ 63 w 116"/>
                <a:gd name="T27" fmla="*/ 144 h 153"/>
                <a:gd name="T28" fmla="*/ 17 w 116"/>
                <a:gd name="T29" fmla="*/ 144 h 153"/>
                <a:gd name="T30" fmla="*/ 10 w 116"/>
                <a:gd name="T31" fmla="*/ 136 h 153"/>
                <a:gd name="T32" fmla="*/ 10 w 116"/>
                <a:gd name="T33" fmla="*/ 17 h 153"/>
                <a:gd name="T34" fmla="*/ 17 w 116"/>
                <a:gd name="T35" fmla="*/ 9 h 153"/>
                <a:gd name="T36" fmla="*/ 99 w 116"/>
                <a:gd name="T37" fmla="*/ 9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6" h="153">
                  <a:moveTo>
                    <a:pt x="99" y="9"/>
                  </a:moveTo>
                  <a:cubicBezTo>
                    <a:pt x="103" y="9"/>
                    <a:pt x="106" y="13"/>
                    <a:pt x="106" y="17"/>
                  </a:cubicBezTo>
                  <a:cubicBezTo>
                    <a:pt x="106" y="31"/>
                    <a:pt x="106" y="31"/>
                    <a:pt x="106" y="31"/>
                  </a:cubicBezTo>
                  <a:cubicBezTo>
                    <a:pt x="116" y="31"/>
                    <a:pt x="116" y="31"/>
                    <a:pt x="116" y="31"/>
                  </a:cubicBezTo>
                  <a:cubicBezTo>
                    <a:pt x="116" y="17"/>
                    <a:pt x="116" y="17"/>
                    <a:pt x="116" y="17"/>
                  </a:cubicBezTo>
                  <a:cubicBezTo>
                    <a:pt x="116" y="7"/>
                    <a:pt x="108" y="0"/>
                    <a:pt x="99" y="0"/>
                  </a:cubicBezTo>
                  <a:cubicBezTo>
                    <a:pt x="17" y="0"/>
                    <a:pt x="17" y="0"/>
                    <a:pt x="17" y="0"/>
                  </a:cubicBezTo>
                  <a:cubicBezTo>
                    <a:pt x="8" y="0"/>
                    <a:pt x="0" y="7"/>
                    <a:pt x="0" y="17"/>
                  </a:cubicBezTo>
                  <a:cubicBezTo>
                    <a:pt x="0" y="136"/>
                    <a:pt x="0" y="136"/>
                    <a:pt x="0" y="136"/>
                  </a:cubicBezTo>
                  <a:cubicBezTo>
                    <a:pt x="0" y="145"/>
                    <a:pt x="8" y="153"/>
                    <a:pt x="17" y="153"/>
                  </a:cubicBezTo>
                  <a:cubicBezTo>
                    <a:pt x="68" y="153"/>
                    <a:pt x="68" y="153"/>
                    <a:pt x="68" y="153"/>
                  </a:cubicBezTo>
                  <a:cubicBezTo>
                    <a:pt x="67" y="152"/>
                    <a:pt x="67" y="152"/>
                    <a:pt x="67" y="152"/>
                  </a:cubicBezTo>
                  <a:cubicBezTo>
                    <a:pt x="65" y="150"/>
                    <a:pt x="64" y="147"/>
                    <a:pt x="63" y="144"/>
                  </a:cubicBezTo>
                  <a:cubicBezTo>
                    <a:pt x="63" y="144"/>
                    <a:pt x="63" y="144"/>
                    <a:pt x="63" y="144"/>
                  </a:cubicBezTo>
                  <a:cubicBezTo>
                    <a:pt x="17" y="144"/>
                    <a:pt x="17" y="144"/>
                    <a:pt x="17" y="144"/>
                  </a:cubicBezTo>
                  <a:cubicBezTo>
                    <a:pt x="13" y="144"/>
                    <a:pt x="10" y="140"/>
                    <a:pt x="10" y="136"/>
                  </a:cubicBezTo>
                  <a:cubicBezTo>
                    <a:pt x="10" y="17"/>
                    <a:pt x="10" y="17"/>
                    <a:pt x="10" y="17"/>
                  </a:cubicBezTo>
                  <a:cubicBezTo>
                    <a:pt x="10" y="13"/>
                    <a:pt x="13" y="9"/>
                    <a:pt x="17" y="9"/>
                  </a:cubicBezTo>
                  <a:lnTo>
                    <a:pt x="99"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9" name="Oval 98">
              <a:extLst>
                <a:ext uri="{FF2B5EF4-FFF2-40B4-BE49-F238E27FC236}">
                  <a16:creationId xmlns:a16="http://schemas.microsoft.com/office/drawing/2014/main" id="{A4B792FB-71CE-1145-960B-B90FBEB0B650}"/>
                </a:ext>
              </a:extLst>
            </p:cNvPr>
            <p:cNvSpPr>
              <a:spLocks noChangeArrowheads="1"/>
            </p:cNvSpPr>
            <p:nvPr/>
          </p:nvSpPr>
          <p:spPr bwMode="auto">
            <a:xfrm>
              <a:off x="490" y="205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10" name="Oval 99">
              <a:extLst>
                <a:ext uri="{FF2B5EF4-FFF2-40B4-BE49-F238E27FC236}">
                  <a16:creationId xmlns:a16="http://schemas.microsoft.com/office/drawing/2014/main" id="{5EF5F9D8-CCE3-2343-807F-0CF85E03EAF0}"/>
                </a:ext>
              </a:extLst>
            </p:cNvPr>
            <p:cNvSpPr>
              <a:spLocks noChangeArrowheads="1"/>
            </p:cNvSpPr>
            <p:nvPr/>
          </p:nvSpPr>
          <p:spPr bwMode="auto">
            <a:xfrm>
              <a:off x="422" y="1882"/>
              <a:ext cx="9" cy="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11" name="Oval 100">
              <a:extLst>
                <a:ext uri="{FF2B5EF4-FFF2-40B4-BE49-F238E27FC236}">
                  <a16:creationId xmlns:a16="http://schemas.microsoft.com/office/drawing/2014/main" id="{3D380F82-1897-C145-8D61-C6B842E53DF3}"/>
                </a:ext>
              </a:extLst>
            </p:cNvPr>
            <p:cNvSpPr>
              <a:spLocks noChangeArrowheads="1"/>
            </p:cNvSpPr>
            <p:nvPr/>
          </p:nvSpPr>
          <p:spPr bwMode="auto">
            <a:xfrm>
              <a:off x="417" y="2053"/>
              <a:ext cx="18"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12" name="Group 4">
            <a:extLst>
              <a:ext uri="{FF2B5EF4-FFF2-40B4-BE49-F238E27FC236}">
                <a16:creationId xmlns:a16="http://schemas.microsoft.com/office/drawing/2014/main" id="{84C17A15-152C-A348-853A-B692B4282DA1}"/>
              </a:ext>
            </a:extLst>
          </p:cNvPr>
          <p:cNvGrpSpPr>
            <a:grpSpLocks noChangeAspect="1"/>
          </p:cNvGrpSpPr>
          <p:nvPr userDrawn="1"/>
        </p:nvGrpSpPr>
        <p:grpSpPr bwMode="auto">
          <a:xfrm>
            <a:off x="5877270" y="5532782"/>
            <a:ext cx="484650" cy="403874"/>
            <a:chOff x="348" y="472"/>
            <a:chExt cx="426" cy="355"/>
          </a:xfrm>
          <a:solidFill>
            <a:schemeClr val="accent1"/>
          </a:solidFill>
        </p:grpSpPr>
        <p:sp>
          <p:nvSpPr>
            <p:cNvPr id="313" name="Freeform 5">
              <a:extLst>
                <a:ext uri="{FF2B5EF4-FFF2-40B4-BE49-F238E27FC236}">
                  <a16:creationId xmlns:a16="http://schemas.microsoft.com/office/drawing/2014/main" id="{719C8B8C-D094-D74C-AF4C-E723A3C19C5E}"/>
                </a:ext>
              </a:extLst>
            </p:cNvPr>
            <p:cNvSpPr>
              <a:spLocks/>
            </p:cNvSpPr>
            <p:nvPr/>
          </p:nvSpPr>
          <p:spPr bwMode="auto">
            <a:xfrm>
              <a:off x="348" y="543"/>
              <a:ext cx="373" cy="18"/>
            </a:xfrm>
            <a:custGeom>
              <a:avLst/>
              <a:gdLst>
                <a:gd name="T0" fmla="*/ 246 w 252"/>
                <a:gd name="T1" fmla="*/ 12 h 12"/>
                <a:gd name="T2" fmla="*/ 6 w 252"/>
                <a:gd name="T3" fmla="*/ 12 h 12"/>
                <a:gd name="T4" fmla="*/ 0 w 252"/>
                <a:gd name="T5" fmla="*/ 6 h 12"/>
                <a:gd name="T6" fmla="*/ 6 w 252"/>
                <a:gd name="T7" fmla="*/ 0 h 12"/>
                <a:gd name="T8" fmla="*/ 246 w 252"/>
                <a:gd name="T9" fmla="*/ 0 h 12"/>
                <a:gd name="T10" fmla="*/ 252 w 252"/>
                <a:gd name="T11" fmla="*/ 6 h 12"/>
                <a:gd name="T12" fmla="*/ 246 w 25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52" h="12">
                  <a:moveTo>
                    <a:pt x="246" y="12"/>
                  </a:moveTo>
                  <a:cubicBezTo>
                    <a:pt x="6" y="12"/>
                    <a:pt x="6" y="12"/>
                    <a:pt x="6" y="12"/>
                  </a:cubicBezTo>
                  <a:cubicBezTo>
                    <a:pt x="3" y="12"/>
                    <a:pt x="0" y="9"/>
                    <a:pt x="0" y="6"/>
                  </a:cubicBezTo>
                  <a:cubicBezTo>
                    <a:pt x="0" y="3"/>
                    <a:pt x="3" y="0"/>
                    <a:pt x="6" y="0"/>
                  </a:cubicBezTo>
                  <a:cubicBezTo>
                    <a:pt x="246" y="0"/>
                    <a:pt x="246" y="0"/>
                    <a:pt x="246" y="0"/>
                  </a:cubicBezTo>
                  <a:cubicBezTo>
                    <a:pt x="250" y="0"/>
                    <a:pt x="252" y="3"/>
                    <a:pt x="252" y="6"/>
                  </a:cubicBezTo>
                  <a:cubicBezTo>
                    <a:pt x="252" y="9"/>
                    <a:pt x="250" y="12"/>
                    <a:pt x="24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4" name="Oval 6">
              <a:extLst>
                <a:ext uri="{FF2B5EF4-FFF2-40B4-BE49-F238E27FC236}">
                  <a16:creationId xmlns:a16="http://schemas.microsoft.com/office/drawing/2014/main" id="{0E3079FA-EBC0-1C4F-BF6F-4EF1A488E97C}"/>
                </a:ext>
              </a:extLst>
            </p:cNvPr>
            <p:cNvSpPr>
              <a:spLocks noChangeArrowheads="1"/>
            </p:cNvSpPr>
            <p:nvPr/>
          </p:nvSpPr>
          <p:spPr bwMode="auto">
            <a:xfrm>
              <a:off x="401" y="507"/>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5" name="Oval 7">
              <a:extLst>
                <a:ext uri="{FF2B5EF4-FFF2-40B4-BE49-F238E27FC236}">
                  <a16:creationId xmlns:a16="http://schemas.microsoft.com/office/drawing/2014/main" id="{1020AE0A-3CB9-274A-B949-2F4B93C8FE61}"/>
                </a:ext>
              </a:extLst>
            </p:cNvPr>
            <p:cNvSpPr>
              <a:spLocks noChangeArrowheads="1"/>
            </p:cNvSpPr>
            <p:nvPr/>
          </p:nvSpPr>
          <p:spPr bwMode="auto">
            <a:xfrm>
              <a:off x="437" y="507"/>
              <a:ext cx="17"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6" name="Oval 8">
              <a:extLst>
                <a:ext uri="{FF2B5EF4-FFF2-40B4-BE49-F238E27FC236}">
                  <a16:creationId xmlns:a16="http://schemas.microsoft.com/office/drawing/2014/main" id="{98F34F8F-ABB7-4848-A76F-9F6C562D9670}"/>
                </a:ext>
              </a:extLst>
            </p:cNvPr>
            <p:cNvSpPr>
              <a:spLocks noChangeArrowheads="1"/>
            </p:cNvSpPr>
            <p:nvPr/>
          </p:nvSpPr>
          <p:spPr bwMode="auto">
            <a:xfrm>
              <a:off x="472" y="507"/>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7" name="Freeform 9">
              <a:extLst>
                <a:ext uri="{FF2B5EF4-FFF2-40B4-BE49-F238E27FC236}">
                  <a16:creationId xmlns:a16="http://schemas.microsoft.com/office/drawing/2014/main" id="{AA090CA5-2F52-AF46-BB3E-337567489E55}"/>
                </a:ext>
              </a:extLst>
            </p:cNvPr>
            <p:cNvSpPr>
              <a:spLocks noEditPoints="1"/>
            </p:cNvSpPr>
            <p:nvPr/>
          </p:nvSpPr>
          <p:spPr bwMode="auto">
            <a:xfrm>
              <a:off x="348" y="472"/>
              <a:ext cx="373" cy="284"/>
            </a:xfrm>
            <a:custGeom>
              <a:avLst/>
              <a:gdLst>
                <a:gd name="T0" fmla="*/ 222 w 252"/>
                <a:gd name="T1" fmla="*/ 192 h 192"/>
                <a:gd name="T2" fmla="*/ 30 w 252"/>
                <a:gd name="T3" fmla="*/ 192 h 192"/>
                <a:gd name="T4" fmla="*/ 0 w 252"/>
                <a:gd name="T5" fmla="*/ 162 h 192"/>
                <a:gd name="T6" fmla="*/ 0 w 252"/>
                <a:gd name="T7" fmla="*/ 30 h 192"/>
                <a:gd name="T8" fmla="*/ 30 w 252"/>
                <a:gd name="T9" fmla="*/ 0 h 192"/>
                <a:gd name="T10" fmla="*/ 222 w 252"/>
                <a:gd name="T11" fmla="*/ 0 h 192"/>
                <a:gd name="T12" fmla="*/ 252 w 252"/>
                <a:gd name="T13" fmla="*/ 30 h 192"/>
                <a:gd name="T14" fmla="*/ 252 w 252"/>
                <a:gd name="T15" fmla="*/ 162 h 192"/>
                <a:gd name="T16" fmla="*/ 222 w 252"/>
                <a:gd name="T17" fmla="*/ 192 h 192"/>
                <a:gd name="T18" fmla="*/ 30 w 252"/>
                <a:gd name="T19" fmla="*/ 12 h 192"/>
                <a:gd name="T20" fmla="*/ 12 w 252"/>
                <a:gd name="T21" fmla="*/ 30 h 192"/>
                <a:gd name="T22" fmla="*/ 12 w 252"/>
                <a:gd name="T23" fmla="*/ 162 h 192"/>
                <a:gd name="T24" fmla="*/ 30 w 252"/>
                <a:gd name="T25" fmla="*/ 180 h 192"/>
                <a:gd name="T26" fmla="*/ 222 w 252"/>
                <a:gd name="T27" fmla="*/ 180 h 192"/>
                <a:gd name="T28" fmla="*/ 240 w 252"/>
                <a:gd name="T29" fmla="*/ 162 h 192"/>
                <a:gd name="T30" fmla="*/ 240 w 252"/>
                <a:gd name="T31" fmla="*/ 30 h 192"/>
                <a:gd name="T32" fmla="*/ 222 w 252"/>
                <a:gd name="T33" fmla="*/ 12 h 192"/>
                <a:gd name="T34" fmla="*/ 30 w 252"/>
                <a:gd name="T35" fmla="*/ 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2" h="192">
                  <a:moveTo>
                    <a:pt x="222" y="192"/>
                  </a:moveTo>
                  <a:cubicBezTo>
                    <a:pt x="30" y="192"/>
                    <a:pt x="30" y="192"/>
                    <a:pt x="30" y="192"/>
                  </a:cubicBezTo>
                  <a:cubicBezTo>
                    <a:pt x="14" y="192"/>
                    <a:pt x="0" y="179"/>
                    <a:pt x="0" y="162"/>
                  </a:cubicBezTo>
                  <a:cubicBezTo>
                    <a:pt x="0" y="30"/>
                    <a:pt x="0" y="30"/>
                    <a:pt x="0" y="30"/>
                  </a:cubicBezTo>
                  <a:cubicBezTo>
                    <a:pt x="0" y="13"/>
                    <a:pt x="14" y="0"/>
                    <a:pt x="30" y="0"/>
                  </a:cubicBezTo>
                  <a:cubicBezTo>
                    <a:pt x="222" y="0"/>
                    <a:pt x="222" y="0"/>
                    <a:pt x="222" y="0"/>
                  </a:cubicBezTo>
                  <a:cubicBezTo>
                    <a:pt x="239" y="0"/>
                    <a:pt x="252" y="13"/>
                    <a:pt x="252" y="30"/>
                  </a:cubicBezTo>
                  <a:cubicBezTo>
                    <a:pt x="252" y="162"/>
                    <a:pt x="252" y="162"/>
                    <a:pt x="252" y="162"/>
                  </a:cubicBezTo>
                  <a:cubicBezTo>
                    <a:pt x="252" y="179"/>
                    <a:pt x="239" y="192"/>
                    <a:pt x="222" y="192"/>
                  </a:cubicBezTo>
                  <a:close/>
                  <a:moveTo>
                    <a:pt x="30" y="12"/>
                  </a:moveTo>
                  <a:cubicBezTo>
                    <a:pt x="20" y="12"/>
                    <a:pt x="12" y="20"/>
                    <a:pt x="12" y="30"/>
                  </a:cubicBezTo>
                  <a:cubicBezTo>
                    <a:pt x="12" y="162"/>
                    <a:pt x="12" y="162"/>
                    <a:pt x="12" y="162"/>
                  </a:cubicBezTo>
                  <a:cubicBezTo>
                    <a:pt x="12" y="172"/>
                    <a:pt x="20" y="180"/>
                    <a:pt x="30" y="180"/>
                  </a:cubicBezTo>
                  <a:cubicBezTo>
                    <a:pt x="222" y="180"/>
                    <a:pt x="222" y="180"/>
                    <a:pt x="222" y="180"/>
                  </a:cubicBezTo>
                  <a:cubicBezTo>
                    <a:pt x="232" y="180"/>
                    <a:pt x="240" y="172"/>
                    <a:pt x="240" y="162"/>
                  </a:cubicBezTo>
                  <a:cubicBezTo>
                    <a:pt x="240" y="30"/>
                    <a:pt x="240" y="30"/>
                    <a:pt x="240" y="30"/>
                  </a:cubicBezTo>
                  <a:cubicBezTo>
                    <a:pt x="240" y="20"/>
                    <a:pt x="232" y="12"/>
                    <a:pt x="222" y="12"/>
                  </a:cubicBezTo>
                  <a:lnTo>
                    <a:pt x="3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8" name="Freeform 10">
              <a:extLst>
                <a:ext uri="{FF2B5EF4-FFF2-40B4-BE49-F238E27FC236}">
                  <a16:creationId xmlns:a16="http://schemas.microsoft.com/office/drawing/2014/main" id="{8894367A-92E9-164E-BC86-5B276995A8E7}"/>
                </a:ext>
              </a:extLst>
            </p:cNvPr>
            <p:cNvSpPr>
              <a:spLocks/>
            </p:cNvSpPr>
            <p:nvPr/>
          </p:nvSpPr>
          <p:spPr bwMode="auto">
            <a:xfrm>
              <a:off x="703" y="614"/>
              <a:ext cx="71" cy="18"/>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9" name="Freeform 11">
              <a:extLst>
                <a:ext uri="{FF2B5EF4-FFF2-40B4-BE49-F238E27FC236}">
                  <a16:creationId xmlns:a16="http://schemas.microsoft.com/office/drawing/2014/main" id="{8C879DF6-8A8C-D14C-9B9C-E0EB824DC79F}"/>
                </a:ext>
              </a:extLst>
            </p:cNvPr>
            <p:cNvSpPr>
              <a:spLocks/>
            </p:cNvSpPr>
            <p:nvPr/>
          </p:nvSpPr>
          <p:spPr bwMode="auto">
            <a:xfrm>
              <a:off x="401" y="543"/>
              <a:ext cx="373" cy="284"/>
            </a:xfrm>
            <a:custGeom>
              <a:avLst/>
              <a:gdLst>
                <a:gd name="T0" fmla="*/ 222 w 252"/>
                <a:gd name="T1" fmla="*/ 192 h 192"/>
                <a:gd name="T2" fmla="*/ 30 w 252"/>
                <a:gd name="T3" fmla="*/ 192 h 192"/>
                <a:gd name="T4" fmla="*/ 0 w 252"/>
                <a:gd name="T5" fmla="*/ 162 h 192"/>
                <a:gd name="T6" fmla="*/ 0 w 252"/>
                <a:gd name="T7" fmla="*/ 138 h 192"/>
                <a:gd name="T8" fmla="*/ 6 w 252"/>
                <a:gd name="T9" fmla="*/ 132 h 192"/>
                <a:gd name="T10" fmla="*/ 12 w 252"/>
                <a:gd name="T11" fmla="*/ 138 h 192"/>
                <a:gd name="T12" fmla="*/ 12 w 252"/>
                <a:gd name="T13" fmla="*/ 162 h 192"/>
                <a:gd name="T14" fmla="*/ 30 w 252"/>
                <a:gd name="T15" fmla="*/ 180 h 192"/>
                <a:gd name="T16" fmla="*/ 222 w 252"/>
                <a:gd name="T17" fmla="*/ 180 h 192"/>
                <a:gd name="T18" fmla="*/ 240 w 252"/>
                <a:gd name="T19" fmla="*/ 162 h 192"/>
                <a:gd name="T20" fmla="*/ 240 w 252"/>
                <a:gd name="T21" fmla="*/ 30 h 192"/>
                <a:gd name="T22" fmla="*/ 222 w 252"/>
                <a:gd name="T23" fmla="*/ 12 h 192"/>
                <a:gd name="T24" fmla="*/ 210 w 252"/>
                <a:gd name="T25" fmla="*/ 12 h 192"/>
                <a:gd name="T26" fmla="*/ 204 w 252"/>
                <a:gd name="T27" fmla="*/ 6 h 192"/>
                <a:gd name="T28" fmla="*/ 210 w 252"/>
                <a:gd name="T29" fmla="*/ 0 h 192"/>
                <a:gd name="T30" fmla="*/ 222 w 252"/>
                <a:gd name="T31" fmla="*/ 0 h 192"/>
                <a:gd name="T32" fmla="*/ 252 w 252"/>
                <a:gd name="T33" fmla="*/ 30 h 192"/>
                <a:gd name="T34" fmla="*/ 252 w 252"/>
                <a:gd name="T35" fmla="*/ 162 h 192"/>
                <a:gd name="T36" fmla="*/ 222 w 252"/>
                <a:gd name="T3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192">
                  <a:moveTo>
                    <a:pt x="222" y="192"/>
                  </a:moveTo>
                  <a:cubicBezTo>
                    <a:pt x="30" y="192"/>
                    <a:pt x="30" y="192"/>
                    <a:pt x="30" y="192"/>
                  </a:cubicBezTo>
                  <a:cubicBezTo>
                    <a:pt x="14" y="192"/>
                    <a:pt x="0" y="179"/>
                    <a:pt x="0" y="162"/>
                  </a:cubicBezTo>
                  <a:cubicBezTo>
                    <a:pt x="0" y="138"/>
                    <a:pt x="0" y="138"/>
                    <a:pt x="0" y="138"/>
                  </a:cubicBezTo>
                  <a:cubicBezTo>
                    <a:pt x="0" y="135"/>
                    <a:pt x="3" y="132"/>
                    <a:pt x="6" y="132"/>
                  </a:cubicBezTo>
                  <a:cubicBezTo>
                    <a:pt x="10" y="132"/>
                    <a:pt x="12" y="135"/>
                    <a:pt x="12" y="138"/>
                  </a:cubicBezTo>
                  <a:cubicBezTo>
                    <a:pt x="12" y="162"/>
                    <a:pt x="12" y="162"/>
                    <a:pt x="12" y="162"/>
                  </a:cubicBezTo>
                  <a:cubicBezTo>
                    <a:pt x="12" y="172"/>
                    <a:pt x="20" y="180"/>
                    <a:pt x="30" y="180"/>
                  </a:cubicBezTo>
                  <a:cubicBezTo>
                    <a:pt x="222" y="180"/>
                    <a:pt x="222" y="180"/>
                    <a:pt x="222" y="180"/>
                  </a:cubicBezTo>
                  <a:cubicBezTo>
                    <a:pt x="232" y="180"/>
                    <a:pt x="240" y="172"/>
                    <a:pt x="240" y="162"/>
                  </a:cubicBezTo>
                  <a:cubicBezTo>
                    <a:pt x="240" y="30"/>
                    <a:pt x="240" y="30"/>
                    <a:pt x="240" y="30"/>
                  </a:cubicBezTo>
                  <a:cubicBezTo>
                    <a:pt x="240" y="20"/>
                    <a:pt x="232" y="12"/>
                    <a:pt x="222" y="12"/>
                  </a:cubicBezTo>
                  <a:cubicBezTo>
                    <a:pt x="210" y="12"/>
                    <a:pt x="210" y="12"/>
                    <a:pt x="210" y="12"/>
                  </a:cubicBezTo>
                  <a:cubicBezTo>
                    <a:pt x="207" y="12"/>
                    <a:pt x="204" y="9"/>
                    <a:pt x="204" y="6"/>
                  </a:cubicBezTo>
                  <a:cubicBezTo>
                    <a:pt x="204" y="3"/>
                    <a:pt x="207" y="0"/>
                    <a:pt x="210" y="0"/>
                  </a:cubicBezTo>
                  <a:cubicBezTo>
                    <a:pt x="222" y="0"/>
                    <a:pt x="222" y="0"/>
                    <a:pt x="222" y="0"/>
                  </a:cubicBezTo>
                  <a:cubicBezTo>
                    <a:pt x="239" y="0"/>
                    <a:pt x="252" y="13"/>
                    <a:pt x="252" y="30"/>
                  </a:cubicBezTo>
                  <a:cubicBezTo>
                    <a:pt x="252" y="162"/>
                    <a:pt x="252" y="162"/>
                    <a:pt x="252" y="162"/>
                  </a:cubicBezTo>
                  <a:cubicBezTo>
                    <a:pt x="252" y="179"/>
                    <a:pt x="239" y="192"/>
                    <a:pt x="222"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sp>
        <p:nvSpPr>
          <p:cNvPr id="320" name="Freeform 132">
            <a:extLst>
              <a:ext uri="{FF2B5EF4-FFF2-40B4-BE49-F238E27FC236}">
                <a16:creationId xmlns:a16="http://schemas.microsoft.com/office/drawing/2014/main" id="{45BDCAD5-FFA8-D94A-91ED-271D762E1EF5}"/>
              </a:ext>
            </a:extLst>
          </p:cNvPr>
          <p:cNvSpPr>
            <a:spLocks noEditPoints="1"/>
          </p:cNvSpPr>
          <p:nvPr userDrawn="1"/>
        </p:nvSpPr>
        <p:spPr bwMode="auto">
          <a:xfrm>
            <a:off x="8409731" y="5515535"/>
            <a:ext cx="494523" cy="438368"/>
          </a:xfrm>
          <a:custGeom>
            <a:avLst/>
            <a:gdLst>
              <a:gd name="T0" fmla="*/ 9 w 133"/>
              <a:gd name="T1" fmla="*/ 0 h 116"/>
              <a:gd name="T2" fmla="*/ 0 w 133"/>
              <a:gd name="T3" fmla="*/ 91 h 116"/>
              <a:gd name="T4" fmla="*/ 56 w 133"/>
              <a:gd name="T5" fmla="*/ 99 h 116"/>
              <a:gd name="T6" fmla="*/ 39 w 133"/>
              <a:gd name="T7" fmla="*/ 110 h 116"/>
              <a:gd name="T8" fmla="*/ 39 w 133"/>
              <a:gd name="T9" fmla="*/ 116 h 116"/>
              <a:gd name="T10" fmla="*/ 97 w 133"/>
              <a:gd name="T11" fmla="*/ 113 h 116"/>
              <a:gd name="T12" fmla="*/ 78 w 133"/>
              <a:gd name="T13" fmla="*/ 110 h 116"/>
              <a:gd name="T14" fmla="*/ 124 w 133"/>
              <a:gd name="T15" fmla="*/ 99 h 116"/>
              <a:gd name="T16" fmla="*/ 133 w 133"/>
              <a:gd name="T17" fmla="*/ 8 h 116"/>
              <a:gd name="T18" fmla="*/ 72 w 133"/>
              <a:gd name="T19" fmla="*/ 110 h 116"/>
              <a:gd name="T20" fmla="*/ 61 w 133"/>
              <a:gd name="T21" fmla="*/ 99 h 116"/>
              <a:gd name="T22" fmla="*/ 72 w 133"/>
              <a:gd name="T23" fmla="*/ 110 h 116"/>
              <a:gd name="T24" fmla="*/ 124 w 133"/>
              <a:gd name="T25" fmla="*/ 94 h 116"/>
              <a:gd name="T26" fmla="*/ 6 w 133"/>
              <a:gd name="T27" fmla="*/ 91 h 116"/>
              <a:gd name="T28" fmla="*/ 9 w 133"/>
              <a:gd name="T29" fmla="*/ 5 h 116"/>
              <a:gd name="T30" fmla="*/ 127 w 133"/>
              <a:gd name="T31" fmla="*/ 8 h 116"/>
              <a:gd name="T32" fmla="*/ 109 w 133"/>
              <a:gd name="T33" fmla="*/ 36 h 116"/>
              <a:gd name="T34" fmla="*/ 68 w 133"/>
              <a:gd name="T35" fmla="*/ 19 h 116"/>
              <a:gd name="T36" fmla="*/ 30 w 133"/>
              <a:gd name="T37" fmla="*/ 36 h 116"/>
              <a:gd name="T38" fmla="*/ 30 w 133"/>
              <a:gd name="T39" fmla="*/ 36 h 116"/>
              <a:gd name="T40" fmla="*/ 28 w 133"/>
              <a:gd name="T41" fmla="*/ 37 h 116"/>
              <a:gd name="T42" fmla="*/ 28 w 133"/>
              <a:gd name="T43" fmla="*/ 57 h 116"/>
              <a:gd name="T44" fmla="*/ 23 w 133"/>
              <a:gd name="T45" fmla="*/ 76 h 116"/>
              <a:gd name="T46" fmla="*/ 36 w 133"/>
              <a:gd name="T47" fmla="*/ 77 h 116"/>
              <a:gd name="T48" fmla="*/ 39 w 133"/>
              <a:gd name="T49" fmla="*/ 73 h 116"/>
              <a:gd name="T50" fmla="*/ 34 w 133"/>
              <a:gd name="T51" fmla="*/ 43 h 116"/>
              <a:gd name="T52" fmla="*/ 45 w 133"/>
              <a:gd name="T53" fmla="*/ 66 h 116"/>
              <a:gd name="T54" fmla="*/ 68 w 133"/>
              <a:gd name="T55" fmla="*/ 79 h 116"/>
              <a:gd name="T56" fmla="*/ 71 w 133"/>
              <a:gd name="T57" fmla="*/ 79 h 116"/>
              <a:gd name="T58" fmla="*/ 94 w 133"/>
              <a:gd name="T59" fmla="*/ 66 h 116"/>
              <a:gd name="T60" fmla="*/ 109 w 133"/>
              <a:gd name="T61" fmla="*/ 41 h 116"/>
              <a:gd name="T62" fmla="*/ 109 w 133"/>
              <a:gd name="T63" fmla="*/ 36 h 116"/>
              <a:gd name="T64" fmla="*/ 31 w 133"/>
              <a:gd name="T65" fmla="*/ 66 h 116"/>
              <a:gd name="T66" fmla="*/ 29 w 133"/>
              <a:gd name="T67" fmla="*/ 71 h 116"/>
              <a:gd name="T68" fmla="*/ 69 w 133"/>
              <a:gd name="T69" fmla="*/ 74 h 116"/>
              <a:gd name="T70" fmla="*/ 50 w 133"/>
              <a:gd name="T71" fmla="*/ 50 h 116"/>
              <a:gd name="T72" fmla="*/ 69 w 133"/>
              <a:gd name="T73" fmla="*/ 58 h 116"/>
              <a:gd name="T74" fmla="*/ 89 w 133"/>
              <a:gd name="T75" fmla="*/ 50 h 116"/>
              <a:gd name="T76" fmla="*/ 69 w 133"/>
              <a:gd name="T77" fmla="*/ 52 h 116"/>
              <a:gd name="T78" fmla="*/ 69 w 133"/>
              <a:gd name="T79" fmla="*/ 25 h 116"/>
              <a:gd name="T80" fmla="*/ 69 w 133"/>
              <a:gd name="T81" fmla="*/ 5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3" h="116">
                <a:moveTo>
                  <a:pt x="124" y="0"/>
                </a:moveTo>
                <a:cubicBezTo>
                  <a:pt x="9" y="0"/>
                  <a:pt x="9" y="0"/>
                  <a:pt x="9" y="0"/>
                </a:cubicBezTo>
                <a:cubicBezTo>
                  <a:pt x="4" y="0"/>
                  <a:pt x="0" y="4"/>
                  <a:pt x="0" y="8"/>
                </a:cubicBezTo>
                <a:cubicBezTo>
                  <a:pt x="0" y="91"/>
                  <a:pt x="0" y="91"/>
                  <a:pt x="0" y="91"/>
                </a:cubicBezTo>
                <a:cubicBezTo>
                  <a:pt x="0" y="95"/>
                  <a:pt x="4" y="99"/>
                  <a:pt x="9" y="99"/>
                </a:cubicBezTo>
                <a:cubicBezTo>
                  <a:pt x="56" y="99"/>
                  <a:pt x="56" y="99"/>
                  <a:pt x="56" y="99"/>
                </a:cubicBezTo>
                <a:cubicBezTo>
                  <a:pt x="56" y="110"/>
                  <a:pt x="56" y="110"/>
                  <a:pt x="56" y="110"/>
                </a:cubicBezTo>
                <a:cubicBezTo>
                  <a:pt x="39" y="110"/>
                  <a:pt x="39" y="110"/>
                  <a:pt x="39" y="110"/>
                </a:cubicBezTo>
                <a:cubicBezTo>
                  <a:pt x="37" y="110"/>
                  <a:pt x="36" y="111"/>
                  <a:pt x="36" y="113"/>
                </a:cubicBezTo>
                <a:cubicBezTo>
                  <a:pt x="36" y="114"/>
                  <a:pt x="37" y="116"/>
                  <a:pt x="39" y="116"/>
                </a:cubicBezTo>
                <a:cubicBezTo>
                  <a:pt x="94" y="116"/>
                  <a:pt x="94" y="116"/>
                  <a:pt x="94" y="116"/>
                </a:cubicBezTo>
                <a:cubicBezTo>
                  <a:pt x="96" y="116"/>
                  <a:pt x="97" y="114"/>
                  <a:pt x="97" y="113"/>
                </a:cubicBezTo>
                <a:cubicBezTo>
                  <a:pt x="97" y="111"/>
                  <a:pt x="96" y="110"/>
                  <a:pt x="94" y="110"/>
                </a:cubicBezTo>
                <a:cubicBezTo>
                  <a:pt x="78" y="110"/>
                  <a:pt x="78" y="110"/>
                  <a:pt x="78" y="110"/>
                </a:cubicBezTo>
                <a:cubicBezTo>
                  <a:pt x="78" y="99"/>
                  <a:pt x="78" y="99"/>
                  <a:pt x="78" y="99"/>
                </a:cubicBezTo>
                <a:cubicBezTo>
                  <a:pt x="124" y="99"/>
                  <a:pt x="124" y="99"/>
                  <a:pt x="124" y="99"/>
                </a:cubicBezTo>
                <a:cubicBezTo>
                  <a:pt x="129" y="99"/>
                  <a:pt x="133" y="95"/>
                  <a:pt x="133" y="91"/>
                </a:cubicBezTo>
                <a:cubicBezTo>
                  <a:pt x="133" y="8"/>
                  <a:pt x="133" y="8"/>
                  <a:pt x="133" y="8"/>
                </a:cubicBezTo>
                <a:cubicBezTo>
                  <a:pt x="133" y="4"/>
                  <a:pt x="129" y="0"/>
                  <a:pt x="124" y="0"/>
                </a:cubicBezTo>
                <a:close/>
                <a:moveTo>
                  <a:pt x="72" y="110"/>
                </a:moveTo>
                <a:cubicBezTo>
                  <a:pt x="61" y="110"/>
                  <a:pt x="61" y="110"/>
                  <a:pt x="61" y="110"/>
                </a:cubicBezTo>
                <a:cubicBezTo>
                  <a:pt x="61" y="99"/>
                  <a:pt x="61" y="99"/>
                  <a:pt x="61" y="99"/>
                </a:cubicBezTo>
                <a:cubicBezTo>
                  <a:pt x="72" y="99"/>
                  <a:pt x="72" y="99"/>
                  <a:pt x="72" y="99"/>
                </a:cubicBezTo>
                <a:lnTo>
                  <a:pt x="72" y="110"/>
                </a:lnTo>
                <a:close/>
                <a:moveTo>
                  <a:pt x="127" y="91"/>
                </a:moveTo>
                <a:cubicBezTo>
                  <a:pt x="127" y="92"/>
                  <a:pt x="126" y="94"/>
                  <a:pt x="124" y="94"/>
                </a:cubicBezTo>
                <a:cubicBezTo>
                  <a:pt x="9" y="94"/>
                  <a:pt x="9" y="94"/>
                  <a:pt x="9" y="94"/>
                </a:cubicBezTo>
                <a:cubicBezTo>
                  <a:pt x="7" y="94"/>
                  <a:pt x="6" y="92"/>
                  <a:pt x="6" y="91"/>
                </a:cubicBezTo>
                <a:cubicBezTo>
                  <a:pt x="6" y="8"/>
                  <a:pt x="6" y="8"/>
                  <a:pt x="6" y="8"/>
                </a:cubicBezTo>
                <a:cubicBezTo>
                  <a:pt x="6" y="7"/>
                  <a:pt x="7" y="5"/>
                  <a:pt x="9" y="5"/>
                </a:cubicBezTo>
                <a:cubicBezTo>
                  <a:pt x="124" y="5"/>
                  <a:pt x="124" y="5"/>
                  <a:pt x="124" y="5"/>
                </a:cubicBezTo>
                <a:cubicBezTo>
                  <a:pt x="126" y="5"/>
                  <a:pt x="127" y="7"/>
                  <a:pt x="127" y="8"/>
                </a:cubicBezTo>
                <a:lnTo>
                  <a:pt x="127" y="91"/>
                </a:lnTo>
                <a:close/>
                <a:moveTo>
                  <a:pt x="109" y="36"/>
                </a:moveTo>
                <a:cubicBezTo>
                  <a:pt x="70" y="19"/>
                  <a:pt x="70" y="19"/>
                  <a:pt x="70" y="19"/>
                </a:cubicBezTo>
                <a:cubicBezTo>
                  <a:pt x="70" y="19"/>
                  <a:pt x="69" y="19"/>
                  <a:pt x="68" y="19"/>
                </a:cubicBezTo>
                <a:cubicBezTo>
                  <a:pt x="30" y="36"/>
                  <a:pt x="30" y="36"/>
                  <a:pt x="30" y="36"/>
                </a:cubicBezTo>
                <a:cubicBezTo>
                  <a:pt x="30" y="36"/>
                  <a:pt x="30" y="36"/>
                  <a:pt x="30" y="36"/>
                </a:cubicBezTo>
                <a:cubicBezTo>
                  <a:pt x="30" y="36"/>
                  <a:pt x="30" y="36"/>
                  <a:pt x="30" y="36"/>
                </a:cubicBezTo>
                <a:cubicBezTo>
                  <a:pt x="30" y="36"/>
                  <a:pt x="30" y="36"/>
                  <a:pt x="30" y="36"/>
                </a:cubicBezTo>
                <a:cubicBezTo>
                  <a:pt x="29" y="36"/>
                  <a:pt x="29" y="36"/>
                  <a:pt x="29" y="37"/>
                </a:cubicBezTo>
                <a:cubicBezTo>
                  <a:pt x="29" y="37"/>
                  <a:pt x="28" y="37"/>
                  <a:pt x="28" y="37"/>
                </a:cubicBezTo>
                <a:cubicBezTo>
                  <a:pt x="28" y="37"/>
                  <a:pt x="28" y="38"/>
                  <a:pt x="28" y="38"/>
                </a:cubicBezTo>
                <a:cubicBezTo>
                  <a:pt x="28" y="57"/>
                  <a:pt x="28" y="57"/>
                  <a:pt x="28" y="57"/>
                </a:cubicBezTo>
                <a:cubicBezTo>
                  <a:pt x="23" y="73"/>
                  <a:pt x="23" y="73"/>
                  <a:pt x="23" y="73"/>
                </a:cubicBezTo>
                <a:cubicBezTo>
                  <a:pt x="22" y="74"/>
                  <a:pt x="22" y="75"/>
                  <a:pt x="23" y="76"/>
                </a:cubicBezTo>
                <a:cubicBezTo>
                  <a:pt x="24" y="77"/>
                  <a:pt x="24" y="77"/>
                  <a:pt x="25" y="77"/>
                </a:cubicBezTo>
                <a:cubicBezTo>
                  <a:pt x="36" y="77"/>
                  <a:pt x="36" y="77"/>
                  <a:pt x="36" y="77"/>
                </a:cubicBezTo>
                <a:cubicBezTo>
                  <a:pt x="37" y="77"/>
                  <a:pt x="38" y="77"/>
                  <a:pt x="38" y="76"/>
                </a:cubicBezTo>
                <a:cubicBezTo>
                  <a:pt x="39" y="75"/>
                  <a:pt x="39" y="74"/>
                  <a:pt x="39" y="73"/>
                </a:cubicBezTo>
                <a:cubicBezTo>
                  <a:pt x="34" y="57"/>
                  <a:pt x="34" y="57"/>
                  <a:pt x="34" y="57"/>
                </a:cubicBezTo>
                <a:cubicBezTo>
                  <a:pt x="34" y="43"/>
                  <a:pt x="34" y="43"/>
                  <a:pt x="34" y="43"/>
                </a:cubicBezTo>
                <a:cubicBezTo>
                  <a:pt x="45" y="47"/>
                  <a:pt x="45" y="47"/>
                  <a:pt x="45" y="47"/>
                </a:cubicBezTo>
                <a:cubicBezTo>
                  <a:pt x="45" y="66"/>
                  <a:pt x="45" y="66"/>
                  <a:pt x="45" y="66"/>
                </a:cubicBezTo>
                <a:cubicBezTo>
                  <a:pt x="45" y="67"/>
                  <a:pt x="45" y="68"/>
                  <a:pt x="46" y="68"/>
                </a:cubicBezTo>
                <a:cubicBezTo>
                  <a:pt x="68" y="79"/>
                  <a:pt x="68" y="79"/>
                  <a:pt x="68" y="79"/>
                </a:cubicBezTo>
                <a:cubicBezTo>
                  <a:pt x="68" y="80"/>
                  <a:pt x="69" y="80"/>
                  <a:pt x="69" y="80"/>
                </a:cubicBezTo>
                <a:cubicBezTo>
                  <a:pt x="70" y="80"/>
                  <a:pt x="70" y="80"/>
                  <a:pt x="71" y="79"/>
                </a:cubicBezTo>
                <a:cubicBezTo>
                  <a:pt x="93" y="68"/>
                  <a:pt x="93" y="68"/>
                  <a:pt x="93" y="68"/>
                </a:cubicBezTo>
                <a:cubicBezTo>
                  <a:pt x="94" y="68"/>
                  <a:pt x="94" y="67"/>
                  <a:pt x="94" y="66"/>
                </a:cubicBezTo>
                <a:cubicBezTo>
                  <a:pt x="94" y="47"/>
                  <a:pt x="94" y="47"/>
                  <a:pt x="94" y="47"/>
                </a:cubicBezTo>
                <a:cubicBezTo>
                  <a:pt x="109" y="41"/>
                  <a:pt x="109" y="41"/>
                  <a:pt x="109" y="41"/>
                </a:cubicBezTo>
                <a:cubicBezTo>
                  <a:pt x="110" y="41"/>
                  <a:pt x="111" y="40"/>
                  <a:pt x="111" y="38"/>
                </a:cubicBezTo>
                <a:cubicBezTo>
                  <a:pt x="111" y="37"/>
                  <a:pt x="110" y="36"/>
                  <a:pt x="109" y="36"/>
                </a:cubicBezTo>
                <a:close/>
                <a:moveTo>
                  <a:pt x="29" y="71"/>
                </a:moveTo>
                <a:cubicBezTo>
                  <a:pt x="31" y="66"/>
                  <a:pt x="31" y="66"/>
                  <a:pt x="31" y="66"/>
                </a:cubicBezTo>
                <a:cubicBezTo>
                  <a:pt x="32" y="71"/>
                  <a:pt x="32" y="71"/>
                  <a:pt x="32" y="71"/>
                </a:cubicBezTo>
                <a:lnTo>
                  <a:pt x="29" y="71"/>
                </a:lnTo>
                <a:close/>
                <a:moveTo>
                  <a:pt x="89" y="64"/>
                </a:moveTo>
                <a:cubicBezTo>
                  <a:pt x="69" y="74"/>
                  <a:pt x="69" y="74"/>
                  <a:pt x="69" y="74"/>
                </a:cubicBezTo>
                <a:cubicBezTo>
                  <a:pt x="50" y="64"/>
                  <a:pt x="50" y="64"/>
                  <a:pt x="50" y="64"/>
                </a:cubicBezTo>
                <a:cubicBezTo>
                  <a:pt x="50" y="50"/>
                  <a:pt x="50" y="50"/>
                  <a:pt x="50" y="50"/>
                </a:cubicBezTo>
                <a:cubicBezTo>
                  <a:pt x="68" y="57"/>
                  <a:pt x="68" y="57"/>
                  <a:pt x="68" y="57"/>
                </a:cubicBezTo>
                <a:cubicBezTo>
                  <a:pt x="69" y="58"/>
                  <a:pt x="69" y="58"/>
                  <a:pt x="69" y="58"/>
                </a:cubicBezTo>
                <a:cubicBezTo>
                  <a:pt x="70" y="58"/>
                  <a:pt x="70" y="58"/>
                  <a:pt x="70" y="57"/>
                </a:cubicBezTo>
                <a:cubicBezTo>
                  <a:pt x="89" y="50"/>
                  <a:pt x="89" y="50"/>
                  <a:pt x="89" y="50"/>
                </a:cubicBezTo>
                <a:lnTo>
                  <a:pt x="89" y="64"/>
                </a:lnTo>
                <a:close/>
                <a:moveTo>
                  <a:pt x="69" y="52"/>
                </a:moveTo>
                <a:cubicBezTo>
                  <a:pt x="38" y="38"/>
                  <a:pt x="38" y="38"/>
                  <a:pt x="38" y="38"/>
                </a:cubicBezTo>
                <a:cubicBezTo>
                  <a:pt x="69" y="25"/>
                  <a:pt x="69" y="25"/>
                  <a:pt x="69" y="25"/>
                </a:cubicBezTo>
                <a:cubicBezTo>
                  <a:pt x="101" y="38"/>
                  <a:pt x="101" y="38"/>
                  <a:pt x="101" y="38"/>
                </a:cubicBezTo>
                <a:lnTo>
                  <a:pt x="69" y="5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AU">
              <a:latin typeface="+mj-lt"/>
            </a:endParaRPr>
          </a:p>
        </p:txBody>
      </p:sp>
      <p:grpSp>
        <p:nvGrpSpPr>
          <p:cNvPr id="325" name="Group 104">
            <a:extLst>
              <a:ext uri="{FF2B5EF4-FFF2-40B4-BE49-F238E27FC236}">
                <a16:creationId xmlns:a16="http://schemas.microsoft.com/office/drawing/2014/main" id="{C933286F-FB2B-2B48-B689-90FB1B740D79}"/>
              </a:ext>
            </a:extLst>
          </p:cNvPr>
          <p:cNvGrpSpPr>
            <a:grpSpLocks noChangeAspect="1"/>
          </p:cNvGrpSpPr>
          <p:nvPr userDrawn="1"/>
        </p:nvGrpSpPr>
        <p:grpSpPr bwMode="auto">
          <a:xfrm>
            <a:off x="7207268" y="5477733"/>
            <a:ext cx="341846" cy="513972"/>
            <a:chOff x="1443" y="2997"/>
            <a:chExt cx="284" cy="427"/>
          </a:xfrm>
          <a:solidFill>
            <a:schemeClr val="accent1"/>
          </a:solidFill>
        </p:grpSpPr>
        <p:sp>
          <p:nvSpPr>
            <p:cNvPr id="326" name="Freeform 105">
              <a:extLst>
                <a:ext uri="{FF2B5EF4-FFF2-40B4-BE49-F238E27FC236}">
                  <a16:creationId xmlns:a16="http://schemas.microsoft.com/office/drawing/2014/main" id="{EBD25FD2-6E1F-C448-BE38-E904E3A2FB73}"/>
                </a:ext>
              </a:extLst>
            </p:cNvPr>
            <p:cNvSpPr>
              <a:spLocks noEditPoints="1"/>
            </p:cNvSpPr>
            <p:nvPr/>
          </p:nvSpPr>
          <p:spPr bwMode="auto">
            <a:xfrm>
              <a:off x="1462" y="3104"/>
              <a:ext cx="261" cy="320"/>
            </a:xfrm>
            <a:custGeom>
              <a:avLst/>
              <a:gdLst>
                <a:gd name="T0" fmla="*/ 155 w 176"/>
                <a:gd name="T1" fmla="*/ 216 h 216"/>
                <a:gd name="T2" fmla="*/ 59 w 176"/>
                <a:gd name="T3" fmla="*/ 216 h 216"/>
                <a:gd name="T4" fmla="*/ 54 w 176"/>
                <a:gd name="T5" fmla="*/ 213 h 216"/>
                <a:gd name="T6" fmla="*/ 6 w 176"/>
                <a:gd name="T7" fmla="*/ 141 h 216"/>
                <a:gd name="T8" fmla="*/ 4 w 176"/>
                <a:gd name="T9" fmla="*/ 116 h 216"/>
                <a:gd name="T10" fmla="*/ 17 w 176"/>
                <a:gd name="T11" fmla="*/ 108 h 216"/>
                <a:gd name="T12" fmla="*/ 59 w 176"/>
                <a:gd name="T13" fmla="*/ 137 h 216"/>
                <a:gd name="T14" fmla="*/ 59 w 176"/>
                <a:gd name="T15" fmla="*/ 24 h 216"/>
                <a:gd name="T16" fmla="*/ 83 w 176"/>
                <a:gd name="T17" fmla="*/ 0 h 216"/>
                <a:gd name="T18" fmla="*/ 107 w 176"/>
                <a:gd name="T19" fmla="*/ 24 h 216"/>
                <a:gd name="T20" fmla="*/ 107 w 176"/>
                <a:gd name="T21" fmla="*/ 92 h 216"/>
                <a:gd name="T22" fmla="*/ 156 w 176"/>
                <a:gd name="T23" fmla="*/ 108 h 216"/>
                <a:gd name="T24" fmla="*/ 173 w 176"/>
                <a:gd name="T25" fmla="*/ 145 h 216"/>
                <a:gd name="T26" fmla="*/ 161 w 176"/>
                <a:gd name="T27" fmla="*/ 211 h 216"/>
                <a:gd name="T28" fmla="*/ 155 w 176"/>
                <a:gd name="T29" fmla="*/ 216 h 216"/>
                <a:gd name="T30" fmla="*/ 62 w 176"/>
                <a:gd name="T31" fmla="*/ 204 h 216"/>
                <a:gd name="T32" fmla="*/ 150 w 176"/>
                <a:gd name="T33" fmla="*/ 204 h 216"/>
                <a:gd name="T34" fmla="*/ 161 w 176"/>
                <a:gd name="T35" fmla="*/ 143 h 216"/>
                <a:gd name="T36" fmla="*/ 152 w 176"/>
                <a:gd name="T37" fmla="*/ 120 h 216"/>
                <a:gd name="T38" fmla="*/ 99 w 176"/>
                <a:gd name="T39" fmla="*/ 102 h 216"/>
                <a:gd name="T40" fmla="*/ 95 w 176"/>
                <a:gd name="T41" fmla="*/ 96 h 216"/>
                <a:gd name="T42" fmla="*/ 95 w 176"/>
                <a:gd name="T43" fmla="*/ 24 h 216"/>
                <a:gd name="T44" fmla="*/ 83 w 176"/>
                <a:gd name="T45" fmla="*/ 12 h 216"/>
                <a:gd name="T46" fmla="*/ 71 w 176"/>
                <a:gd name="T47" fmla="*/ 24 h 216"/>
                <a:gd name="T48" fmla="*/ 71 w 176"/>
                <a:gd name="T49" fmla="*/ 156 h 216"/>
                <a:gd name="T50" fmla="*/ 67 w 176"/>
                <a:gd name="T51" fmla="*/ 162 h 216"/>
                <a:gd name="T52" fmla="*/ 60 w 176"/>
                <a:gd name="T53" fmla="*/ 159 h 216"/>
                <a:gd name="T54" fmla="*/ 17 w 176"/>
                <a:gd name="T55" fmla="*/ 120 h 216"/>
                <a:gd name="T56" fmla="*/ 14 w 176"/>
                <a:gd name="T57" fmla="*/ 121 h 216"/>
                <a:gd name="T58" fmla="*/ 16 w 176"/>
                <a:gd name="T59" fmla="*/ 135 h 216"/>
                <a:gd name="T60" fmla="*/ 62 w 176"/>
                <a:gd name="T61" fmla="*/ 20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6" h="216">
                  <a:moveTo>
                    <a:pt x="155" y="216"/>
                  </a:moveTo>
                  <a:cubicBezTo>
                    <a:pt x="59" y="216"/>
                    <a:pt x="59" y="216"/>
                    <a:pt x="59" y="216"/>
                  </a:cubicBezTo>
                  <a:cubicBezTo>
                    <a:pt x="57" y="216"/>
                    <a:pt x="55" y="215"/>
                    <a:pt x="54" y="213"/>
                  </a:cubicBezTo>
                  <a:cubicBezTo>
                    <a:pt x="6" y="141"/>
                    <a:pt x="6" y="141"/>
                    <a:pt x="6" y="141"/>
                  </a:cubicBezTo>
                  <a:cubicBezTo>
                    <a:pt x="2" y="135"/>
                    <a:pt x="0" y="124"/>
                    <a:pt x="4" y="116"/>
                  </a:cubicBezTo>
                  <a:cubicBezTo>
                    <a:pt x="6" y="111"/>
                    <a:pt x="11" y="108"/>
                    <a:pt x="17" y="108"/>
                  </a:cubicBezTo>
                  <a:cubicBezTo>
                    <a:pt x="30" y="108"/>
                    <a:pt x="42" y="113"/>
                    <a:pt x="59" y="137"/>
                  </a:cubicBezTo>
                  <a:cubicBezTo>
                    <a:pt x="59" y="24"/>
                    <a:pt x="59" y="24"/>
                    <a:pt x="59" y="24"/>
                  </a:cubicBezTo>
                  <a:cubicBezTo>
                    <a:pt x="59" y="11"/>
                    <a:pt x="70" y="0"/>
                    <a:pt x="83" y="0"/>
                  </a:cubicBezTo>
                  <a:cubicBezTo>
                    <a:pt x="96" y="0"/>
                    <a:pt x="107" y="11"/>
                    <a:pt x="107" y="24"/>
                  </a:cubicBezTo>
                  <a:cubicBezTo>
                    <a:pt x="107" y="92"/>
                    <a:pt x="107" y="92"/>
                    <a:pt x="107" y="92"/>
                  </a:cubicBezTo>
                  <a:cubicBezTo>
                    <a:pt x="156" y="108"/>
                    <a:pt x="156" y="108"/>
                    <a:pt x="156" y="108"/>
                  </a:cubicBezTo>
                  <a:cubicBezTo>
                    <a:pt x="172" y="113"/>
                    <a:pt x="176" y="131"/>
                    <a:pt x="173" y="145"/>
                  </a:cubicBezTo>
                  <a:cubicBezTo>
                    <a:pt x="161" y="211"/>
                    <a:pt x="161" y="211"/>
                    <a:pt x="161" y="211"/>
                  </a:cubicBezTo>
                  <a:cubicBezTo>
                    <a:pt x="161" y="214"/>
                    <a:pt x="158" y="216"/>
                    <a:pt x="155" y="216"/>
                  </a:cubicBezTo>
                  <a:close/>
                  <a:moveTo>
                    <a:pt x="62" y="204"/>
                  </a:moveTo>
                  <a:cubicBezTo>
                    <a:pt x="150" y="204"/>
                    <a:pt x="150" y="204"/>
                    <a:pt x="150" y="204"/>
                  </a:cubicBezTo>
                  <a:cubicBezTo>
                    <a:pt x="161" y="143"/>
                    <a:pt x="161" y="143"/>
                    <a:pt x="161" y="143"/>
                  </a:cubicBezTo>
                  <a:cubicBezTo>
                    <a:pt x="163" y="134"/>
                    <a:pt x="161" y="123"/>
                    <a:pt x="152" y="120"/>
                  </a:cubicBezTo>
                  <a:cubicBezTo>
                    <a:pt x="99" y="102"/>
                    <a:pt x="99" y="102"/>
                    <a:pt x="99" y="102"/>
                  </a:cubicBezTo>
                  <a:cubicBezTo>
                    <a:pt x="97" y="101"/>
                    <a:pt x="95" y="99"/>
                    <a:pt x="95" y="96"/>
                  </a:cubicBezTo>
                  <a:cubicBezTo>
                    <a:pt x="95" y="24"/>
                    <a:pt x="95" y="24"/>
                    <a:pt x="95" y="24"/>
                  </a:cubicBezTo>
                  <a:cubicBezTo>
                    <a:pt x="95" y="17"/>
                    <a:pt x="90" y="12"/>
                    <a:pt x="83" y="12"/>
                  </a:cubicBezTo>
                  <a:cubicBezTo>
                    <a:pt x="77" y="12"/>
                    <a:pt x="71" y="18"/>
                    <a:pt x="71" y="24"/>
                  </a:cubicBezTo>
                  <a:cubicBezTo>
                    <a:pt x="71" y="156"/>
                    <a:pt x="71" y="156"/>
                    <a:pt x="71" y="156"/>
                  </a:cubicBezTo>
                  <a:cubicBezTo>
                    <a:pt x="71" y="159"/>
                    <a:pt x="69" y="161"/>
                    <a:pt x="67" y="162"/>
                  </a:cubicBezTo>
                  <a:cubicBezTo>
                    <a:pt x="64" y="163"/>
                    <a:pt x="62" y="162"/>
                    <a:pt x="60" y="159"/>
                  </a:cubicBezTo>
                  <a:cubicBezTo>
                    <a:pt x="37" y="123"/>
                    <a:pt x="26" y="120"/>
                    <a:pt x="17" y="120"/>
                  </a:cubicBezTo>
                  <a:cubicBezTo>
                    <a:pt x="15" y="120"/>
                    <a:pt x="15" y="121"/>
                    <a:pt x="14" y="121"/>
                  </a:cubicBezTo>
                  <a:cubicBezTo>
                    <a:pt x="13" y="124"/>
                    <a:pt x="14" y="131"/>
                    <a:pt x="16" y="135"/>
                  </a:cubicBezTo>
                  <a:lnTo>
                    <a:pt x="62"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7" name="Freeform 106">
              <a:extLst>
                <a:ext uri="{FF2B5EF4-FFF2-40B4-BE49-F238E27FC236}">
                  <a16:creationId xmlns:a16="http://schemas.microsoft.com/office/drawing/2014/main" id="{BD9B7B3C-0689-BA4C-ABBF-BCE7E3B46DB5}"/>
                </a:ext>
              </a:extLst>
            </p:cNvPr>
            <p:cNvSpPr>
              <a:spLocks/>
            </p:cNvSpPr>
            <p:nvPr/>
          </p:nvSpPr>
          <p:spPr bwMode="auto">
            <a:xfrm>
              <a:off x="1656" y="3122"/>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8" name="Freeform 107">
              <a:extLst>
                <a:ext uri="{FF2B5EF4-FFF2-40B4-BE49-F238E27FC236}">
                  <a16:creationId xmlns:a16="http://schemas.microsoft.com/office/drawing/2014/main" id="{C9272C8E-5CB2-4643-AEA6-BE716984C944}"/>
                </a:ext>
              </a:extLst>
            </p:cNvPr>
            <p:cNvSpPr>
              <a:spLocks/>
            </p:cNvSpPr>
            <p:nvPr/>
          </p:nvSpPr>
          <p:spPr bwMode="auto">
            <a:xfrm>
              <a:off x="1638" y="3031"/>
              <a:ext cx="55" cy="55"/>
            </a:xfrm>
            <a:custGeom>
              <a:avLst/>
              <a:gdLst>
                <a:gd name="T0" fmla="*/ 6 w 37"/>
                <a:gd name="T1" fmla="*/ 37 h 37"/>
                <a:gd name="T2" fmla="*/ 2 w 37"/>
                <a:gd name="T3" fmla="*/ 35 h 37"/>
                <a:gd name="T4" fmla="*/ 2 w 37"/>
                <a:gd name="T5" fmla="*/ 27 h 37"/>
                <a:gd name="T6" fmla="*/ 26 w 37"/>
                <a:gd name="T7" fmla="*/ 3 h 37"/>
                <a:gd name="T8" fmla="*/ 34 w 37"/>
                <a:gd name="T9" fmla="*/ 3 h 37"/>
                <a:gd name="T10" fmla="*/ 34 w 37"/>
                <a:gd name="T11" fmla="*/ 11 h 37"/>
                <a:gd name="T12" fmla="*/ 10 w 37"/>
                <a:gd name="T13" fmla="*/ 35 h 37"/>
                <a:gd name="T14" fmla="*/ 6 w 37"/>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6" y="37"/>
                  </a:moveTo>
                  <a:cubicBezTo>
                    <a:pt x="5" y="37"/>
                    <a:pt x="3" y="36"/>
                    <a:pt x="2" y="35"/>
                  </a:cubicBezTo>
                  <a:cubicBezTo>
                    <a:pt x="0" y="33"/>
                    <a:pt x="0" y="29"/>
                    <a:pt x="2" y="27"/>
                  </a:cubicBezTo>
                  <a:cubicBezTo>
                    <a:pt x="26" y="3"/>
                    <a:pt x="26" y="3"/>
                    <a:pt x="26" y="3"/>
                  </a:cubicBezTo>
                  <a:cubicBezTo>
                    <a:pt x="28" y="0"/>
                    <a:pt x="32" y="0"/>
                    <a:pt x="34" y="3"/>
                  </a:cubicBezTo>
                  <a:cubicBezTo>
                    <a:pt x="37" y="5"/>
                    <a:pt x="37" y="9"/>
                    <a:pt x="34" y="11"/>
                  </a:cubicBezTo>
                  <a:cubicBezTo>
                    <a:pt x="10" y="35"/>
                    <a:pt x="10" y="35"/>
                    <a:pt x="10" y="35"/>
                  </a:cubicBezTo>
                  <a:cubicBezTo>
                    <a:pt x="9" y="36"/>
                    <a:pt x="8" y="37"/>
                    <a:pt x="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9" name="Freeform 108">
              <a:extLst>
                <a:ext uri="{FF2B5EF4-FFF2-40B4-BE49-F238E27FC236}">
                  <a16:creationId xmlns:a16="http://schemas.microsoft.com/office/drawing/2014/main" id="{CA4C5504-30D4-1D40-B292-CD5DA723192D}"/>
                </a:ext>
              </a:extLst>
            </p:cNvPr>
            <p:cNvSpPr>
              <a:spLocks/>
            </p:cNvSpPr>
            <p:nvPr/>
          </p:nvSpPr>
          <p:spPr bwMode="auto">
            <a:xfrm>
              <a:off x="1585" y="2997"/>
              <a:ext cx="18" cy="71"/>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3"/>
                    <a:pt x="3" y="0"/>
                    <a:pt x="6" y="0"/>
                  </a:cubicBezTo>
                  <a:cubicBezTo>
                    <a:pt x="10" y="0"/>
                    <a:pt x="12" y="3"/>
                    <a:pt x="12" y="6"/>
                  </a:cubicBezTo>
                  <a:cubicBezTo>
                    <a:pt x="12" y="42"/>
                    <a:pt x="12" y="42"/>
                    <a:pt x="12" y="42"/>
                  </a:cubicBezTo>
                  <a:cubicBezTo>
                    <a:pt x="12" y="45"/>
                    <a:pt x="10"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30" name="Freeform 109">
              <a:extLst>
                <a:ext uri="{FF2B5EF4-FFF2-40B4-BE49-F238E27FC236}">
                  <a16:creationId xmlns:a16="http://schemas.microsoft.com/office/drawing/2014/main" id="{7B5112E2-4CA4-294E-BC9B-DD315AEE8935}"/>
                </a:ext>
              </a:extLst>
            </p:cNvPr>
            <p:cNvSpPr>
              <a:spLocks/>
            </p:cNvSpPr>
            <p:nvPr/>
          </p:nvSpPr>
          <p:spPr bwMode="auto">
            <a:xfrm>
              <a:off x="1478" y="3031"/>
              <a:ext cx="55" cy="55"/>
            </a:xfrm>
            <a:custGeom>
              <a:avLst/>
              <a:gdLst>
                <a:gd name="T0" fmla="*/ 30 w 37"/>
                <a:gd name="T1" fmla="*/ 37 h 37"/>
                <a:gd name="T2" fmla="*/ 26 w 37"/>
                <a:gd name="T3" fmla="*/ 35 h 37"/>
                <a:gd name="T4" fmla="*/ 2 w 37"/>
                <a:gd name="T5" fmla="*/ 11 h 37"/>
                <a:gd name="T6" fmla="*/ 2 w 37"/>
                <a:gd name="T7" fmla="*/ 3 h 37"/>
                <a:gd name="T8" fmla="*/ 10 w 37"/>
                <a:gd name="T9" fmla="*/ 3 h 37"/>
                <a:gd name="T10" fmla="*/ 34 w 37"/>
                <a:gd name="T11" fmla="*/ 27 h 37"/>
                <a:gd name="T12" fmla="*/ 34 w 37"/>
                <a:gd name="T13" fmla="*/ 35 h 37"/>
                <a:gd name="T14" fmla="*/ 30 w 37"/>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30" y="37"/>
                  </a:moveTo>
                  <a:cubicBezTo>
                    <a:pt x="29" y="37"/>
                    <a:pt x="27" y="36"/>
                    <a:pt x="26" y="35"/>
                  </a:cubicBezTo>
                  <a:cubicBezTo>
                    <a:pt x="2" y="11"/>
                    <a:pt x="2" y="11"/>
                    <a:pt x="2" y="11"/>
                  </a:cubicBezTo>
                  <a:cubicBezTo>
                    <a:pt x="0" y="9"/>
                    <a:pt x="0" y="5"/>
                    <a:pt x="2" y="3"/>
                  </a:cubicBezTo>
                  <a:cubicBezTo>
                    <a:pt x="4" y="0"/>
                    <a:pt x="8" y="0"/>
                    <a:pt x="10" y="3"/>
                  </a:cubicBezTo>
                  <a:cubicBezTo>
                    <a:pt x="34" y="27"/>
                    <a:pt x="34" y="27"/>
                    <a:pt x="34" y="27"/>
                  </a:cubicBezTo>
                  <a:cubicBezTo>
                    <a:pt x="37" y="29"/>
                    <a:pt x="37" y="33"/>
                    <a:pt x="34" y="35"/>
                  </a:cubicBezTo>
                  <a:cubicBezTo>
                    <a:pt x="33" y="36"/>
                    <a:pt x="32" y="37"/>
                    <a:pt x="30"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31" name="Freeform 110">
              <a:extLst>
                <a:ext uri="{FF2B5EF4-FFF2-40B4-BE49-F238E27FC236}">
                  <a16:creationId xmlns:a16="http://schemas.microsoft.com/office/drawing/2014/main" id="{B8173CE6-5D1A-A846-84AC-EC2E79F0576F}"/>
                </a:ext>
              </a:extLst>
            </p:cNvPr>
            <p:cNvSpPr>
              <a:spLocks/>
            </p:cNvSpPr>
            <p:nvPr/>
          </p:nvSpPr>
          <p:spPr bwMode="auto">
            <a:xfrm>
              <a:off x="1443" y="3122"/>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32" name="Group 48">
            <a:extLst>
              <a:ext uri="{FF2B5EF4-FFF2-40B4-BE49-F238E27FC236}">
                <a16:creationId xmlns:a16="http://schemas.microsoft.com/office/drawing/2014/main" id="{845CA248-13D3-B844-9F40-7BA5E1132E69}"/>
              </a:ext>
            </a:extLst>
          </p:cNvPr>
          <p:cNvGrpSpPr>
            <a:grpSpLocks noChangeAspect="1"/>
          </p:cNvGrpSpPr>
          <p:nvPr userDrawn="1"/>
        </p:nvGrpSpPr>
        <p:grpSpPr bwMode="auto">
          <a:xfrm>
            <a:off x="10941132" y="3109340"/>
            <a:ext cx="515826" cy="496764"/>
            <a:chOff x="6532" y="451"/>
            <a:chExt cx="433" cy="417"/>
          </a:xfrm>
          <a:solidFill>
            <a:schemeClr val="accent1"/>
          </a:solidFill>
        </p:grpSpPr>
        <p:sp>
          <p:nvSpPr>
            <p:cNvPr id="333" name="Freeform 49">
              <a:extLst>
                <a:ext uri="{FF2B5EF4-FFF2-40B4-BE49-F238E27FC236}">
                  <a16:creationId xmlns:a16="http://schemas.microsoft.com/office/drawing/2014/main" id="{17E6D66F-E2A5-7445-867C-00B311AB2CDF}"/>
                </a:ext>
              </a:extLst>
            </p:cNvPr>
            <p:cNvSpPr>
              <a:spLocks/>
            </p:cNvSpPr>
            <p:nvPr/>
          </p:nvSpPr>
          <p:spPr bwMode="auto">
            <a:xfrm>
              <a:off x="6837" y="621"/>
              <a:ext cx="128" cy="94"/>
            </a:xfrm>
            <a:custGeom>
              <a:avLst/>
              <a:gdLst>
                <a:gd name="T0" fmla="*/ 7 w 86"/>
                <a:gd name="T1" fmla="*/ 64 h 64"/>
                <a:gd name="T2" fmla="*/ 3 w 86"/>
                <a:gd name="T3" fmla="*/ 63 h 64"/>
                <a:gd name="T4" fmla="*/ 1 w 86"/>
                <a:gd name="T5" fmla="*/ 55 h 64"/>
                <a:gd name="T6" fmla="*/ 34 w 86"/>
                <a:gd name="T7" fmla="*/ 3 h 64"/>
                <a:gd name="T8" fmla="*/ 38 w 86"/>
                <a:gd name="T9" fmla="*/ 0 h 64"/>
                <a:gd name="T10" fmla="*/ 43 w 86"/>
                <a:gd name="T11" fmla="*/ 2 h 64"/>
                <a:gd name="T12" fmla="*/ 84 w 86"/>
                <a:gd name="T13" fmla="*/ 48 h 64"/>
                <a:gd name="T14" fmla="*/ 84 w 86"/>
                <a:gd name="T15" fmla="*/ 56 h 64"/>
                <a:gd name="T16" fmla="*/ 75 w 86"/>
                <a:gd name="T17" fmla="*/ 56 h 64"/>
                <a:gd name="T18" fmla="*/ 40 w 86"/>
                <a:gd name="T19" fmla="*/ 16 h 64"/>
                <a:gd name="T20" fmla="*/ 12 w 86"/>
                <a:gd name="T21" fmla="*/ 61 h 64"/>
                <a:gd name="T22" fmla="*/ 7 w 86"/>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64">
                  <a:moveTo>
                    <a:pt x="7" y="64"/>
                  </a:moveTo>
                  <a:cubicBezTo>
                    <a:pt x="5" y="64"/>
                    <a:pt x="4" y="64"/>
                    <a:pt x="3" y="63"/>
                  </a:cubicBezTo>
                  <a:cubicBezTo>
                    <a:pt x="1" y="62"/>
                    <a:pt x="0" y="58"/>
                    <a:pt x="1" y="55"/>
                  </a:cubicBezTo>
                  <a:cubicBezTo>
                    <a:pt x="34" y="3"/>
                    <a:pt x="34" y="3"/>
                    <a:pt x="34" y="3"/>
                  </a:cubicBezTo>
                  <a:cubicBezTo>
                    <a:pt x="35" y="1"/>
                    <a:pt x="36" y="0"/>
                    <a:pt x="38" y="0"/>
                  </a:cubicBezTo>
                  <a:cubicBezTo>
                    <a:pt x="40" y="0"/>
                    <a:pt x="42" y="1"/>
                    <a:pt x="43" y="2"/>
                  </a:cubicBezTo>
                  <a:cubicBezTo>
                    <a:pt x="84" y="48"/>
                    <a:pt x="84" y="48"/>
                    <a:pt x="84" y="48"/>
                  </a:cubicBezTo>
                  <a:cubicBezTo>
                    <a:pt x="86" y="50"/>
                    <a:pt x="86" y="54"/>
                    <a:pt x="84" y="56"/>
                  </a:cubicBezTo>
                  <a:cubicBezTo>
                    <a:pt x="81" y="58"/>
                    <a:pt x="78" y="58"/>
                    <a:pt x="75" y="56"/>
                  </a:cubicBezTo>
                  <a:cubicBezTo>
                    <a:pt x="40" y="16"/>
                    <a:pt x="40" y="16"/>
                    <a:pt x="40" y="16"/>
                  </a:cubicBezTo>
                  <a:cubicBezTo>
                    <a:pt x="12" y="61"/>
                    <a:pt x="12" y="61"/>
                    <a:pt x="12" y="61"/>
                  </a:cubicBezTo>
                  <a:cubicBezTo>
                    <a:pt x="11" y="63"/>
                    <a:pt x="9" y="64"/>
                    <a:pt x="7"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4" name="Freeform 50">
              <a:extLst>
                <a:ext uri="{FF2B5EF4-FFF2-40B4-BE49-F238E27FC236}">
                  <a16:creationId xmlns:a16="http://schemas.microsoft.com/office/drawing/2014/main" id="{A947C942-EA82-4B48-9330-14A742F71BE2}"/>
                </a:ext>
              </a:extLst>
            </p:cNvPr>
            <p:cNvSpPr>
              <a:spLocks/>
            </p:cNvSpPr>
            <p:nvPr/>
          </p:nvSpPr>
          <p:spPr bwMode="auto">
            <a:xfrm>
              <a:off x="6759" y="621"/>
              <a:ext cx="157" cy="233"/>
            </a:xfrm>
            <a:custGeom>
              <a:avLst/>
              <a:gdLst>
                <a:gd name="T0" fmla="*/ 7 w 106"/>
                <a:gd name="T1" fmla="*/ 158 h 158"/>
                <a:gd name="T2" fmla="*/ 1 w 106"/>
                <a:gd name="T3" fmla="*/ 154 h 158"/>
                <a:gd name="T4" fmla="*/ 5 w 106"/>
                <a:gd name="T5" fmla="*/ 147 h 158"/>
                <a:gd name="T6" fmla="*/ 74 w 106"/>
                <a:gd name="T7" fmla="*/ 94 h 158"/>
                <a:gd name="T8" fmla="*/ 86 w 106"/>
                <a:gd name="T9" fmla="*/ 8 h 158"/>
                <a:gd name="T10" fmla="*/ 90 w 106"/>
                <a:gd name="T11" fmla="*/ 1 h 158"/>
                <a:gd name="T12" fmla="*/ 97 w 106"/>
                <a:gd name="T13" fmla="*/ 5 h 158"/>
                <a:gd name="T14" fmla="*/ 84 w 106"/>
                <a:gd name="T15" fmla="*/ 100 h 158"/>
                <a:gd name="T16" fmla="*/ 8 w 106"/>
                <a:gd name="T17" fmla="*/ 158 h 158"/>
                <a:gd name="T18" fmla="*/ 7 w 106"/>
                <a:gd name="T19"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58">
                  <a:moveTo>
                    <a:pt x="7" y="158"/>
                  </a:moveTo>
                  <a:cubicBezTo>
                    <a:pt x="4" y="158"/>
                    <a:pt x="2" y="157"/>
                    <a:pt x="1" y="154"/>
                  </a:cubicBezTo>
                  <a:cubicBezTo>
                    <a:pt x="0" y="151"/>
                    <a:pt x="2" y="147"/>
                    <a:pt x="5" y="147"/>
                  </a:cubicBezTo>
                  <a:cubicBezTo>
                    <a:pt x="34" y="139"/>
                    <a:pt x="59" y="121"/>
                    <a:pt x="74" y="94"/>
                  </a:cubicBezTo>
                  <a:cubicBezTo>
                    <a:pt x="89" y="68"/>
                    <a:pt x="93" y="38"/>
                    <a:pt x="86" y="8"/>
                  </a:cubicBezTo>
                  <a:cubicBezTo>
                    <a:pt x="85" y="5"/>
                    <a:pt x="87" y="2"/>
                    <a:pt x="90" y="1"/>
                  </a:cubicBezTo>
                  <a:cubicBezTo>
                    <a:pt x="93" y="0"/>
                    <a:pt x="97" y="2"/>
                    <a:pt x="97" y="5"/>
                  </a:cubicBezTo>
                  <a:cubicBezTo>
                    <a:pt x="106" y="38"/>
                    <a:pt x="101" y="71"/>
                    <a:pt x="84" y="100"/>
                  </a:cubicBezTo>
                  <a:cubicBezTo>
                    <a:pt x="67" y="129"/>
                    <a:pt x="40" y="150"/>
                    <a:pt x="8" y="158"/>
                  </a:cubicBezTo>
                  <a:cubicBezTo>
                    <a:pt x="8" y="158"/>
                    <a:pt x="7" y="158"/>
                    <a:pt x="7"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5" name="Freeform 51">
              <a:extLst>
                <a:ext uri="{FF2B5EF4-FFF2-40B4-BE49-F238E27FC236}">
                  <a16:creationId xmlns:a16="http://schemas.microsoft.com/office/drawing/2014/main" id="{F6FECDDB-A3E0-AB42-AE11-B42BD5D93CE1}"/>
                </a:ext>
              </a:extLst>
            </p:cNvPr>
            <p:cNvSpPr>
              <a:spLocks/>
            </p:cNvSpPr>
            <p:nvPr/>
          </p:nvSpPr>
          <p:spPr bwMode="auto">
            <a:xfrm>
              <a:off x="6599" y="451"/>
              <a:ext cx="110" cy="112"/>
            </a:xfrm>
            <a:custGeom>
              <a:avLst/>
              <a:gdLst>
                <a:gd name="T0" fmla="*/ 68 w 74"/>
                <a:gd name="T1" fmla="*/ 76 h 76"/>
                <a:gd name="T2" fmla="*/ 67 w 74"/>
                <a:gd name="T3" fmla="*/ 76 h 76"/>
                <a:gd name="T4" fmla="*/ 6 w 74"/>
                <a:gd name="T5" fmla="*/ 70 h 76"/>
                <a:gd name="T6" fmla="*/ 1 w 74"/>
                <a:gd name="T7" fmla="*/ 67 h 76"/>
                <a:gd name="T8" fmla="*/ 1 w 74"/>
                <a:gd name="T9" fmla="*/ 61 h 76"/>
                <a:gd name="T10" fmla="*/ 24 w 74"/>
                <a:gd name="T11" fmla="*/ 5 h 76"/>
                <a:gd name="T12" fmla="*/ 32 w 74"/>
                <a:gd name="T13" fmla="*/ 1 h 76"/>
                <a:gd name="T14" fmla="*/ 35 w 74"/>
                <a:gd name="T15" fmla="*/ 9 h 76"/>
                <a:gd name="T16" fmla="*/ 15 w 74"/>
                <a:gd name="T17" fmla="*/ 58 h 76"/>
                <a:gd name="T18" fmla="*/ 68 w 74"/>
                <a:gd name="T19" fmla="*/ 64 h 76"/>
                <a:gd name="T20" fmla="*/ 74 w 74"/>
                <a:gd name="T21" fmla="*/ 70 h 76"/>
                <a:gd name="T22" fmla="*/ 68 w 74"/>
                <a:gd name="T23"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76">
                  <a:moveTo>
                    <a:pt x="68" y="76"/>
                  </a:moveTo>
                  <a:cubicBezTo>
                    <a:pt x="67" y="76"/>
                    <a:pt x="67" y="76"/>
                    <a:pt x="67" y="76"/>
                  </a:cubicBezTo>
                  <a:cubicBezTo>
                    <a:pt x="6" y="70"/>
                    <a:pt x="6" y="70"/>
                    <a:pt x="6" y="70"/>
                  </a:cubicBezTo>
                  <a:cubicBezTo>
                    <a:pt x="4" y="69"/>
                    <a:pt x="2" y="68"/>
                    <a:pt x="1" y="67"/>
                  </a:cubicBezTo>
                  <a:cubicBezTo>
                    <a:pt x="1" y="65"/>
                    <a:pt x="0" y="63"/>
                    <a:pt x="1" y="61"/>
                  </a:cubicBezTo>
                  <a:cubicBezTo>
                    <a:pt x="24" y="5"/>
                    <a:pt x="24" y="5"/>
                    <a:pt x="24" y="5"/>
                  </a:cubicBezTo>
                  <a:cubicBezTo>
                    <a:pt x="25" y="1"/>
                    <a:pt x="29" y="0"/>
                    <a:pt x="32" y="1"/>
                  </a:cubicBezTo>
                  <a:cubicBezTo>
                    <a:pt x="35" y="2"/>
                    <a:pt x="36" y="6"/>
                    <a:pt x="35" y="9"/>
                  </a:cubicBezTo>
                  <a:cubicBezTo>
                    <a:pt x="15" y="58"/>
                    <a:pt x="15" y="58"/>
                    <a:pt x="15" y="58"/>
                  </a:cubicBezTo>
                  <a:cubicBezTo>
                    <a:pt x="68" y="64"/>
                    <a:pt x="68" y="64"/>
                    <a:pt x="68" y="64"/>
                  </a:cubicBezTo>
                  <a:cubicBezTo>
                    <a:pt x="71" y="64"/>
                    <a:pt x="74" y="67"/>
                    <a:pt x="74" y="70"/>
                  </a:cubicBezTo>
                  <a:cubicBezTo>
                    <a:pt x="73" y="73"/>
                    <a:pt x="71" y="76"/>
                    <a:pt x="68"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6" name="Freeform 52">
              <a:extLst>
                <a:ext uri="{FF2B5EF4-FFF2-40B4-BE49-F238E27FC236}">
                  <a16:creationId xmlns:a16="http://schemas.microsoft.com/office/drawing/2014/main" id="{368296E1-91C7-0142-92A5-9FC30718B4EF}"/>
                </a:ext>
              </a:extLst>
            </p:cNvPr>
            <p:cNvSpPr>
              <a:spLocks/>
            </p:cNvSpPr>
            <p:nvPr/>
          </p:nvSpPr>
          <p:spPr bwMode="auto">
            <a:xfrm>
              <a:off x="6599" y="491"/>
              <a:ext cx="269" cy="81"/>
            </a:xfrm>
            <a:custGeom>
              <a:avLst/>
              <a:gdLst>
                <a:gd name="T0" fmla="*/ 175 w 182"/>
                <a:gd name="T1" fmla="*/ 55 h 55"/>
                <a:gd name="T2" fmla="*/ 171 w 182"/>
                <a:gd name="T3" fmla="*/ 53 h 55"/>
                <a:gd name="T4" fmla="*/ 94 w 182"/>
                <a:gd name="T5" fmla="*/ 14 h 55"/>
                <a:gd name="T6" fmla="*/ 11 w 182"/>
                <a:gd name="T7" fmla="*/ 41 h 55"/>
                <a:gd name="T8" fmla="*/ 2 w 182"/>
                <a:gd name="T9" fmla="*/ 40 h 55"/>
                <a:gd name="T10" fmla="*/ 3 w 182"/>
                <a:gd name="T11" fmla="*/ 32 h 55"/>
                <a:gd name="T12" fmla="*/ 94 w 182"/>
                <a:gd name="T13" fmla="*/ 2 h 55"/>
                <a:gd name="T14" fmla="*/ 180 w 182"/>
                <a:gd name="T15" fmla="*/ 45 h 55"/>
                <a:gd name="T16" fmla="*/ 179 w 182"/>
                <a:gd name="T17" fmla="*/ 53 h 55"/>
                <a:gd name="T18" fmla="*/ 175 w 182"/>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55">
                  <a:moveTo>
                    <a:pt x="175" y="55"/>
                  </a:moveTo>
                  <a:cubicBezTo>
                    <a:pt x="174" y="55"/>
                    <a:pt x="172" y="54"/>
                    <a:pt x="171" y="53"/>
                  </a:cubicBezTo>
                  <a:cubicBezTo>
                    <a:pt x="151" y="30"/>
                    <a:pt x="124" y="16"/>
                    <a:pt x="94" y="14"/>
                  </a:cubicBezTo>
                  <a:cubicBezTo>
                    <a:pt x="63" y="12"/>
                    <a:pt x="34" y="21"/>
                    <a:pt x="11" y="41"/>
                  </a:cubicBezTo>
                  <a:cubicBezTo>
                    <a:pt x="8" y="43"/>
                    <a:pt x="4" y="43"/>
                    <a:pt x="2" y="40"/>
                  </a:cubicBezTo>
                  <a:cubicBezTo>
                    <a:pt x="0" y="38"/>
                    <a:pt x="0" y="34"/>
                    <a:pt x="3" y="32"/>
                  </a:cubicBezTo>
                  <a:cubicBezTo>
                    <a:pt x="28" y="10"/>
                    <a:pt x="61" y="0"/>
                    <a:pt x="94" y="2"/>
                  </a:cubicBezTo>
                  <a:cubicBezTo>
                    <a:pt x="128" y="4"/>
                    <a:pt x="159" y="20"/>
                    <a:pt x="180" y="45"/>
                  </a:cubicBezTo>
                  <a:cubicBezTo>
                    <a:pt x="182" y="47"/>
                    <a:pt x="182" y="51"/>
                    <a:pt x="179" y="53"/>
                  </a:cubicBezTo>
                  <a:cubicBezTo>
                    <a:pt x="178" y="54"/>
                    <a:pt x="177" y="55"/>
                    <a:pt x="175"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7" name="Freeform 53">
              <a:extLst>
                <a:ext uri="{FF2B5EF4-FFF2-40B4-BE49-F238E27FC236}">
                  <a16:creationId xmlns:a16="http://schemas.microsoft.com/office/drawing/2014/main" id="{58A5879A-4845-1A4E-AD7C-5245A79764CB}"/>
                </a:ext>
              </a:extLst>
            </p:cNvPr>
            <p:cNvSpPr>
              <a:spLocks/>
            </p:cNvSpPr>
            <p:nvPr/>
          </p:nvSpPr>
          <p:spPr bwMode="auto">
            <a:xfrm>
              <a:off x="6568" y="754"/>
              <a:ext cx="108" cy="114"/>
            </a:xfrm>
            <a:custGeom>
              <a:avLst/>
              <a:gdLst>
                <a:gd name="T0" fmla="*/ 7 w 73"/>
                <a:gd name="T1" fmla="*/ 77 h 77"/>
                <a:gd name="T2" fmla="*/ 1 w 73"/>
                <a:gd name="T3" fmla="*/ 72 h 77"/>
                <a:gd name="T4" fmla="*/ 6 w 73"/>
                <a:gd name="T5" fmla="*/ 65 h 77"/>
                <a:gd name="T6" fmla="*/ 58 w 73"/>
                <a:gd name="T7" fmla="*/ 57 h 77"/>
                <a:gd name="T8" fmla="*/ 36 w 73"/>
                <a:gd name="T9" fmla="*/ 9 h 77"/>
                <a:gd name="T10" fmla="*/ 39 w 73"/>
                <a:gd name="T11" fmla="*/ 1 h 77"/>
                <a:gd name="T12" fmla="*/ 47 w 73"/>
                <a:gd name="T13" fmla="*/ 4 h 77"/>
                <a:gd name="T14" fmla="*/ 73 w 73"/>
                <a:gd name="T15" fmla="*/ 60 h 77"/>
                <a:gd name="T16" fmla="*/ 73 w 73"/>
                <a:gd name="T17" fmla="*/ 65 h 77"/>
                <a:gd name="T18" fmla="*/ 68 w 73"/>
                <a:gd name="T19" fmla="*/ 68 h 77"/>
                <a:gd name="T20" fmla="*/ 7 w 73"/>
                <a:gd name="T21" fmla="*/ 77 h 77"/>
                <a:gd name="T22" fmla="*/ 7 w 73"/>
                <a:gd name="T23"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7">
                  <a:moveTo>
                    <a:pt x="7" y="77"/>
                  </a:moveTo>
                  <a:cubicBezTo>
                    <a:pt x="4" y="77"/>
                    <a:pt x="1" y="75"/>
                    <a:pt x="1" y="72"/>
                  </a:cubicBezTo>
                  <a:cubicBezTo>
                    <a:pt x="0" y="69"/>
                    <a:pt x="2" y="66"/>
                    <a:pt x="6" y="65"/>
                  </a:cubicBezTo>
                  <a:cubicBezTo>
                    <a:pt x="58" y="57"/>
                    <a:pt x="58" y="57"/>
                    <a:pt x="58" y="57"/>
                  </a:cubicBezTo>
                  <a:cubicBezTo>
                    <a:pt x="36" y="9"/>
                    <a:pt x="36" y="9"/>
                    <a:pt x="36" y="9"/>
                  </a:cubicBezTo>
                  <a:cubicBezTo>
                    <a:pt x="35" y="6"/>
                    <a:pt x="36" y="2"/>
                    <a:pt x="39" y="1"/>
                  </a:cubicBezTo>
                  <a:cubicBezTo>
                    <a:pt x="42" y="0"/>
                    <a:pt x="46" y="1"/>
                    <a:pt x="47" y="4"/>
                  </a:cubicBezTo>
                  <a:cubicBezTo>
                    <a:pt x="73" y="60"/>
                    <a:pt x="73" y="60"/>
                    <a:pt x="73" y="60"/>
                  </a:cubicBezTo>
                  <a:cubicBezTo>
                    <a:pt x="73" y="61"/>
                    <a:pt x="73" y="63"/>
                    <a:pt x="73" y="65"/>
                  </a:cubicBezTo>
                  <a:cubicBezTo>
                    <a:pt x="72" y="67"/>
                    <a:pt x="70" y="68"/>
                    <a:pt x="68" y="68"/>
                  </a:cubicBezTo>
                  <a:cubicBezTo>
                    <a:pt x="7" y="77"/>
                    <a:pt x="7" y="77"/>
                    <a:pt x="7" y="77"/>
                  </a:cubicBezTo>
                  <a:cubicBezTo>
                    <a:pt x="7" y="77"/>
                    <a:pt x="7" y="77"/>
                    <a:pt x="7"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8" name="Freeform 54">
              <a:extLst>
                <a:ext uri="{FF2B5EF4-FFF2-40B4-BE49-F238E27FC236}">
                  <a16:creationId xmlns:a16="http://schemas.microsoft.com/office/drawing/2014/main" id="{B1F284B8-040C-EA40-B415-8A9522FE867B}"/>
                </a:ext>
              </a:extLst>
            </p:cNvPr>
            <p:cNvSpPr>
              <a:spLocks/>
            </p:cNvSpPr>
            <p:nvPr/>
          </p:nvSpPr>
          <p:spPr bwMode="auto">
            <a:xfrm>
              <a:off x="6532" y="612"/>
              <a:ext cx="144" cy="242"/>
            </a:xfrm>
            <a:custGeom>
              <a:avLst/>
              <a:gdLst>
                <a:gd name="T0" fmla="*/ 90 w 97"/>
                <a:gd name="T1" fmla="*/ 164 h 164"/>
                <a:gd name="T2" fmla="*/ 88 w 97"/>
                <a:gd name="T3" fmla="*/ 163 h 164"/>
                <a:gd name="T4" fmla="*/ 17 w 97"/>
                <a:gd name="T5" fmla="*/ 100 h 164"/>
                <a:gd name="T6" fmla="*/ 11 w 97"/>
                <a:gd name="T7" fmla="*/ 4 h 164"/>
                <a:gd name="T8" fmla="*/ 19 w 97"/>
                <a:gd name="T9" fmla="*/ 1 h 164"/>
                <a:gd name="T10" fmla="*/ 22 w 97"/>
                <a:gd name="T11" fmla="*/ 8 h 164"/>
                <a:gd name="T12" fmla="*/ 27 w 97"/>
                <a:gd name="T13" fmla="*/ 94 h 164"/>
                <a:gd name="T14" fmla="*/ 92 w 97"/>
                <a:gd name="T15" fmla="*/ 152 h 164"/>
                <a:gd name="T16" fmla="*/ 96 w 97"/>
                <a:gd name="T17" fmla="*/ 160 h 164"/>
                <a:gd name="T18" fmla="*/ 90 w 97"/>
                <a:gd name="T19"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164">
                  <a:moveTo>
                    <a:pt x="90" y="164"/>
                  </a:moveTo>
                  <a:cubicBezTo>
                    <a:pt x="90" y="164"/>
                    <a:pt x="89" y="164"/>
                    <a:pt x="88" y="163"/>
                  </a:cubicBezTo>
                  <a:cubicBezTo>
                    <a:pt x="57" y="152"/>
                    <a:pt x="31" y="130"/>
                    <a:pt x="17" y="100"/>
                  </a:cubicBezTo>
                  <a:cubicBezTo>
                    <a:pt x="2" y="70"/>
                    <a:pt x="0" y="36"/>
                    <a:pt x="11" y="4"/>
                  </a:cubicBezTo>
                  <a:cubicBezTo>
                    <a:pt x="12" y="1"/>
                    <a:pt x="16" y="0"/>
                    <a:pt x="19" y="1"/>
                  </a:cubicBezTo>
                  <a:cubicBezTo>
                    <a:pt x="22" y="2"/>
                    <a:pt x="23" y="5"/>
                    <a:pt x="22" y="8"/>
                  </a:cubicBezTo>
                  <a:cubicBezTo>
                    <a:pt x="12" y="37"/>
                    <a:pt x="14" y="67"/>
                    <a:pt x="27" y="94"/>
                  </a:cubicBezTo>
                  <a:cubicBezTo>
                    <a:pt x="41" y="121"/>
                    <a:pt x="64" y="142"/>
                    <a:pt x="92" y="152"/>
                  </a:cubicBezTo>
                  <a:cubicBezTo>
                    <a:pt x="96" y="153"/>
                    <a:pt x="97" y="157"/>
                    <a:pt x="96" y="160"/>
                  </a:cubicBezTo>
                  <a:cubicBezTo>
                    <a:pt x="95" y="162"/>
                    <a:pt x="93" y="164"/>
                    <a:pt x="90"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339" name="Group 81">
            <a:extLst>
              <a:ext uri="{FF2B5EF4-FFF2-40B4-BE49-F238E27FC236}">
                <a16:creationId xmlns:a16="http://schemas.microsoft.com/office/drawing/2014/main" id="{6F0CCB4D-675F-F14F-99D5-2DD46749B800}"/>
              </a:ext>
            </a:extLst>
          </p:cNvPr>
          <p:cNvGrpSpPr>
            <a:grpSpLocks noChangeAspect="1"/>
          </p:cNvGrpSpPr>
          <p:nvPr userDrawn="1"/>
        </p:nvGrpSpPr>
        <p:grpSpPr bwMode="auto">
          <a:xfrm>
            <a:off x="798612" y="5509828"/>
            <a:ext cx="450851" cy="449782"/>
            <a:chOff x="1370" y="1720"/>
            <a:chExt cx="426" cy="425"/>
          </a:xfrm>
          <a:solidFill>
            <a:schemeClr val="accent1"/>
          </a:solidFill>
        </p:grpSpPr>
        <p:sp>
          <p:nvSpPr>
            <p:cNvPr id="340" name="Freeform 82">
              <a:extLst>
                <a:ext uri="{FF2B5EF4-FFF2-40B4-BE49-F238E27FC236}">
                  <a16:creationId xmlns:a16="http://schemas.microsoft.com/office/drawing/2014/main" id="{AFD37094-822A-F447-8CE7-9F103F960375}"/>
                </a:ext>
              </a:extLst>
            </p:cNvPr>
            <p:cNvSpPr>
              <a:spLocks/>
            </p:cNvSpPr>
            <p:nvPr/>
          </p:nvSpPr>
          <p:spPr bwMode="auto">
            <a:xfrm>
              <a:off x="1370" y="1755"/>
              <a:ext cx="426" cy="390"/>
            </a:xfrm>
            <a:custGeom>
              <a:avLst/>
              <a:gdLst>
                <a:gd name="T0" fmla="*/ 282 w 288"/>
                <a:gd name="T1" fmla="*/ 264 h 264"/>
                <a:gd name="T2" fmla="*/ 6 w 288"/>
                <a:gd name="T3" fmla="*/ 264 h 264"/>
                <a:gd name="T4" fmla="*/ 0 w 288"/>
                <a:gd name="T5" fmla="*/ 258 h 264"/>
                <a:gd name="T6" fmla="*/ 0 w 288"/>
                <a:gd name="T7" fmla="*/ 6 h 264"/>
                <a:gd name="T8" fmla="*/ 6 w 288"/>
                <a:gd name="T9" fmla="*/ 0 h 264"/>
                <a:gd name="T10" fmla="*/ 54 w 288"/>
                <a:gd name="T11" fmla="*/ 0 h 264"/>
                <a:gd name="T12" fmla="*/ 60 w 288"/>
                <a:gd name="T13" fmla="*/ 6 h 264"/>
                <a:gd name="T14" fmla="*/ 54 w 288"/>
                <a:gd name="T15" fmla="*/ 12 h 264"/>
                <a:gd name="T16" fmla="*/ 12 w 288"/>
                <a:gd name="T17" fmla="*/ 12 h 264"/>
                <a:gd name="T18" fmla="*/ 12 w 288"/>
                <a:gd name="T19" fmla="*/ 252 h 264"/>
                <a:gd name="T20" fmla="*/ 276 w 288"/>
                <a:gd name="T21" fmla="*/ 252 h 264"/>
                <a:gd name="T22" fmla="*/ 276 w 288"/>
                <a:gd name="T23" fmla="*/ 12 h 264"/>
                <a:gd name="T24" fmla="*/ 234 w 288"/>
                <a:gd name="T25" fmla="*/ 12 h 264"/>
                <a:gd name="T26" fmla="*/ 228 w 288"/>
                <a:gd name="T27" fmla="*/ 6 h 264"/>
                <a:gd name="T28" fmla="*/ 234 w 288"/>
                <a:gd name="T29" fmla="*/ 0 h 264"/>
                <a:gd name="T30" fmla="*/ 282 w 288"/>
                <a:gd name="T31" fmla="*/ 0 h 264"/>
                <a:gd name="T32" fmla="*/ 288 w 288"/>
                <a:gd name="T33" fmla="*/ 6 h 264"/>
                <a:gd name="T34" fmla="*/ 288 w 288"/>
                <a:gd name="T35" fmla="*/ 258 h 264"/>
                <a:gd name="T36" fmla="*/ 282 w 288"/>
                <a:gd name="T37"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 h="264">
                  <a:moveTo>
                    <a:pt x="282" y="264"/>
                  </a:moveTo>
                  <a:cubicBezTo>
                    <a:pt x="6" y="264"/>
                    <a:pt x="6" y="264"/>
                    <a:pt x="6" y="264"/>
                  </a:cubicBezTo>
                  <a:cubicBezTo>
                    <a:pt x="3" y="264"/>
                    <a:pt x="0" y="261"/>
                    <a:pt x="0" y="258"/>
                  </a:cubicBezTo>
                  <a:cubicBezTo>
                    <a:pt x="0" y="6"/>
                    <a:pt x="0" y="6"/>
                    <a:pt x="0" y="6"/>
                  </a:cubicBezTo>
                  <a:cubicBezTo>
                    <a:pt x="0" y="2"/>
                    <a:pt x="3" y="0"/>
                    <a:pt x="6" y="0"/>
                  </a:cubicBezTo>
                  <a:cubicBezTo>
                    <a:pt x="54" y="0"/>
                    <a:pt x="54" y="0"/>
                    <a:pt x="54" y="0"/>
                  </a:cubicBezTo>
                  <a:cubicBezTo>
                    <a:pt x="58" y="0"/>
                    <a:pt x="60" y="2"/>
                    <a:pt x="60" y="6"/>
                  </a:cubicBezTo>
                  <a:cubicBezTo>
                    <a:pt x="60" y="9"/>
                    <a:pt x="58" y="12"/>
                    <a:pt x="54" y="12"/>
                  </a:cubicBezTo>
                  <a:cubicBezTo>
                    <a:pt x="12" y="12"/>
                    <a:pt x="12" y="12"/>
                    <a:pt x="12" y="12"/>
                  </a:cubicBezTo>
                  <a:cubicBezTo>
                    <a:pt x="12" y="252"/>
                    <a:pt x="12" y="252"/>
                    <a:pt x="12" y="252"/>
                  </a:cubicBezTo>
                  <a:cubicBezTo>
                    <a:pt x="276" y="252"/>
                    <a:pt x="276" y="252"/>
                    <a:pt x="276" y="252"/>
                  </a:cubicBezTo>
                  <a:cubicBezTo>
                    <a:pt x="276" y="12"/>
                    <a:pt x="276" y="12"/>
                    <a:pt x="276" y="12"/>
                  </a:cubicBezTo>
                  <a:cubicBezTo>
                    <a:pt x="234" y="12"/>
                    <a:pt x="234" y="12"/>
                    <a:pt x="234" y="12"/>
                  </a:cubicBezTo>
                  <a:cubicBezTo>
                    <a:pt x="231" y="12"/>
                    <a:pt x="228" y="9"/>
                    <a:pt x="228" y="6"/>
                  </a:cubicBezTo>
                  <a:cubicBezTo>
                    <a:pt x="228" y="2"/>
                    <a:pt x="231" y="0"/>
                    <a:pt x="234" y="0"/>
                  </a:cubicBezTo>
                  <a:cubicBezTo>
                    <a:pt x="282" y="0"/>
                    <a:pt x="282" y="0"/>
                    <a:pt x="282" y="0"/>
                  </a:cubicBezTo>
                  <a:cubicBezTo>
                    <a:pt x="286" y="0"/>
                    <a:pt x="288" y="2"/>
                    <a:pt x="288" y="6"/>
                  </a:cubicBezTo>
                  <a:cubicBezTo>
                    <a:pt x="288" y="258"/>
                    <a:pt x="288" y="258"/>
                    <a:pt x="288" y="258"/>
                  </a:cubicBezTo>
                  <a:cubicBezTo>
                    <a:pt x="288" y="261"/>
                    <a:pt x="286" y="264"/>
                    <a:pt x="282"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1" name="Freeform 83">
              <a:extLst>
                <a:ext uri="{FF2B5EF4-FFF2-40B4-BE49-F238E27FC236}">
                  <a16:creationId xmlns:a16="http://schemas.microsoft.com/office/drawing/2014/main" id="{3422F472-FD2E-E146-B0EE-B299A1CAE080}"/>
                </a:ext>
              </a:extLst>
            </p:cNvPr>
            <p:cNvSpPr>
              <a:spLocks noEditPoints="1"/>
            </p:cNvSpPr>
            <p:nvPr/>
          </p:nvSpPr>
          <p:spPr bwMode="auto">
            <a:xfrm>
              <a:off x="1441" y="1720"/>
              <a:ext cx="71" cy="89"/>
            </a:xfrm>
            <a:custGeom>
              <a:avLst/>
              <a:gdLst>
                <a:gd name="T0" fmla="*/ 42 w 48"/>
                <a:gd name="T1" fmla="*/ 60 h 60"/>
                <a:gd name="T2" fmla="*/ 6 w 48"/>
                <a:gd name="T3" fmla="*/ 60 h 60"/>
                <a:gd name="T4" fmla="*/ 0 w 48"/>
                <a:gd name="T5" fmla="*/ 54 h 60"/>
                <a:gd name="T6" fmla="*/ 0 w 48"/>
                <a:gd name="T7" fmla="*/ 6 h 60"/>
                <a:gd name="T8" fmla="*/ 6 w 48"/>
                <a:gd name="T9" fmla="*/ 0 h 60"/>
                <a:gd name="T10" fmla="*/ 42 w 48"/>
                <a:gd name="T11" fmla="*/ 0 h 60"/>
                <a:gd name="T12" fmla="*/ 48 w 48"/>
                <a:gd name="T13" fmla="*/ 6 h 60"/>
                <a:gd name="T14" fmla="*/ 48 w 48"/>
                <a:gd name="T15" fmla="*/ 54 h 60"/>
                <a:gd name="T16" fmla="*/ 42 w 48"/>
                <a:gd name="T17" fmla="*/ 60 h 60"/>
                <a:gd name="T18" fmla="*/ 12 w 48"/>
                <a:gd name="T19" fmla="*/ 48 h 60"/>
                <a:gd name="T20" fmla="*/ 36 w 48"/>
                <a:gd name="T21" fmla="*/ 48 h 60"/>
                <a:gd name="T22" fmla="*/ 36 w 48"/>
                <a:gd name="T23" fmla="*/ 12 h 60"/>
                <a:gd name="T24" fmla="*/ 12 w 48"/>
                <a:gd name="T25" fmla="*/ 12 h 60"/>
                <a:gd name="T26" fmla="*/ 12 w 48"/>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42" y="60"/>
                  </a:moveTo>
                  <a:cubicBezTo>
                    <a:pt x="6" y="60"/>
                    <a:pt x="6" y="60"/>
                    <a:pt x="6" y="60"/>
                  </a:cubicBezTo>
                  <a:cubicBezTo>
                    <a:pt x="3" y="60"/>
                    <a:pt x="0" y="57"/>
                    <a:pt x="0" y="54"/>
                  </a:cubicBezTo>
                  <a:cubicBezTo>
                    <a:pt x="0" y="6"/>
                    <a:pt x="0" y="6"/>
                    <a:pt x="0" y="6"/>
                  </a:cubicBezTo>
                  <a:cubicBezTo>
                    <a:pt x="0" y="2"/>
                    <a:pt x="3" y="0"/>
                    <a:pt x="6" y="0"/>
                  </a:cubicBezTo>
                  <a:cubicBezTo>
                    <a:pt x="42" y="0"/>
                    <a:pt x="42" y="0"/>
                    <a:pt x="42" y="0"/>
                  </a:cubicBezTo>
                  <a:cubicBezTo>
                    <a:pt x="46" y="0"/>
                    <a:pt x="48" y="2"/>
                    <a:pt x="48" y="6"/>
                  </a:cubicBezTo>
                  <a:cubicBezTo>
                    <a:pt x="48" y="54"/>
                    <a:pt x="48" y="54"/>
                    <a:pt x="48" y="54"/>
                  </a:cubicBezTo>
                  <a:cubicBezTo>
                    <a:pt x="48" y="57"/>
                    <a:pt x="46" y="60"/>
                    <a:pt x="42" y="60"/>
                  </a:cubicBezTo>
                  <a:close/>
                  <a:moveTo>
                    <a:pt x="12" y="48"/>
                  </a:moveTo>
                  <a:cubicBezTo>
                    <a:pt x="36" y="48"/>
                    <a:pt x="36" y="48"/>
                    <a:pt x="36" y="48"/>
                  </a:cubicBezTo>
                  <a:cubicBezTo>
                    <a:pt x="36" y="12"/>
                    <a:pt x="36" y="12"/>
                    <a:pt x="36" y="12"/>
                  </a:cubicBezTo>
                  <a:cubicBezTo>
                    <a:pt x="12" y="12"/>
                    <a:pt x="12" y="12"/>
                    <a:pt x="12" y="12"/>
                  </a:cubicBezTo>
                  <a:lnTo>
                    <a:pt x="1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2" name="Freeform 84">
              <a:extLst>
                <a:ext uri="{FF2B5EF4-FFF2-40B4-BE49-F238E27FC236}">
                  <a16:creationId xmlns:a16="http://schemas.microsoft.com/office/drawing/2014/main" id="{A5C0B545-2E7A-5941-9C66-99945E3792ED}"/>
                </a:ext>
              </a:extLst>
            </p:cNvPr>
            <p:cNvSpPr>
              <a:spLocks noEditPoints="1"/>
            </p:cNvSpPr>
            <p:nvPr/>
          </p:nvSpPr>
          <p:spPr bwMode="auto">
            <a:xfrm>
              <a:off x="1654" y="1720"/>
              <a:ext cx="71" cy="89"/>
            </a:xfrm>
            <a:custGeom>
              <a:avLst/>
              <a:gdLst>
                <a:gd name="T0" fmla="*/ 42 w 48"/>
                <a:gd name="T1" fmla="*/ 60 h 60"/>
                <a:gd name="T2" fmla="*/ 6 w 48"/>
                <a:gd name="T3" fmla="*/ 60 h 60"/>
                <a:gd name="T4" fmla="*/ 0 w 48"/>
                <a:gd name="T5" fmla="*/ 54 h 60"/>
                <a:gd name="T6" fmla="*/ 0 w 48"/>
                <a:gd name="T7" fmla="*/ 6 h 60"/>
                <a:gd name="T8" fmla="*/ 6 w 48"/>
                <a:gd name="T9" fmla="*/ 0 h 60"/>
                <a:gd name="T10" fmla="*/ 42 w 48"/>
                <a:gd name="T11" fmla="*/ 0 h 60"/>
                <a:gd name="T12" fmla="*/ 48 w 48"/>
                <a:gd name="T13" fmla="*/ 6 h 60"/>
                <a:gd name="T14" fmla="*/ 48 w 48"/>
                <a:gd name="T15" fmla="*/ 54 h 60"/>
                <a:gd name="T16" fmla="*/ 42 w 48"/>
                <a:gd name="T17" fmla="*/ 60 h 60"/>
                <a:gd name="T18" fmla="*/ 12 w 48"/>
                <a:gd name="T19" fmla="*/ 48 h 60"/>
                <a:gd name="T20" fmla="*/ 36 w 48"/>
                <a:gd name="T21" fmla="*/ 48 h 60"/>
                <a:gd name="T22" fmla="*/ 36 w 48"/>
                <a:gd name="T23" fmla="*/ 12 h 60"/>
                <a:gd name="T24" fmla="*/ 12 w 48"/>
                <a:gd name="T25" fmla="*/ 12 h 60"/>
                <a:gd name="T26" fmla="*/ 12 w 48"/>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42" y="60"/>
                  </a:moveTo>
                  <a:cubicBezTo>
                    <a:pt x="6" y="60"/>
                    <a:pt x="6" y="60"/>
                    <a:pt x="6" y="60"/>
                  </a:cubicBezTo>
                  <a:cubicBezTo>
                    <a:pt x="3" y="60"/>
                    <a:pt x="0" y="57"/>
                    <a:pt x="0" y="54"/>
                  </a:cubicBezTo>
                  <a:cubicBezTo>
                    <a:pt x="0" y="6"/>
                    <a:pt x="0" y="6"/>
                    <a:pt x="0" y="6"/>
                  </a:cubicBezTo>
                  <a:cubicBezTo>
                    <a:pt x="0" y="2"/>
                    <a:pt x="3" y="0"/>
                    <a:pt x="6" y="0"/>
                  </a:cubicBezTo>
                  <a:cubicBezTo>
                    <a:pt x="42" y="0"/>
                    <a:pt x="42" y="0"/>
                    <a:pt x="42" y="0"/>
                  </a:cubicBezTo>
                  <a:cubicBezTo>
                    <a:pt x="46" y="0"/>
                    <a:pt x="48" y="2"/>
                    <a:pt x="48" y="6"/>
                  </a:cubicBezTo>
                  <a:cubicBezTo>
                    <a:pt x="48" y="54"/>
                    <a:pt x="48" y="54"/>
                    <a:pt x="48" y="54"/>
                  </a:cubicBezTo>
                  <a:cubicBezTo>
                    <a:pt x="48" y="57"/>
                    <a:pt x="46" y="60"/>
                    <a:pt x="42" y="60"/>
                  </a:cubicBezTo>
                  <a:close/>
                  <a:moveTo>
                    <a:pt x="12" y="48"/>
                  </a:moveTo>
                  <a:cubicBezTo>
                    <a:pt x="36" y="48"/>
                    <a:pt x="36" y="48"/>
                    <a:pt x="36" y="48"/>
                  </a:cubicBezTo>
                  <a:cubicBezTo>
                    <a:pt x="36" y="12"/>
                    <a:pt x="36" y="12"/>
                    <a:pt x="36" y="12"/>
                  </a:cubicBezTo>
                  <a:cubicBezTo>
                    <a:pt x="12" y="12"/>
                    <a:pt x="12" y="12"/>
                    <a:pt x="12" y="12"/>
                  </a:cubicBezTo>
                  <a:lnTo>
                    <a:pt x="1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3" name="Freeform 85">
              <a:extLst>
                <a:ext uri="{FF2B5EF4-FFF2-40B4-BE49-F238E27FC236}">
                  <a16:creationId xmlns:a16="http://schemas.microsoft.com/office/drawing/2014/main" id="{374CD6E2-C0BA-8E40-A449-820C4406F10F}"/>
                </a:ext>
              </a:extLst>
            </p:cNvPr>
            <p:cNvSpPr>
              <a:spLocks/>
            </p:cNvSpPr>
            <p:nvPr/>
          </p:nvSpPr>
          <p:spPr bwMode="auto">
            <a:xfrm>
              <a:off x="1495" y="1755"/>
              <a:ext cx="177" cy="18"/>
            </a:xfrm>
            <a:custGeom>
              <a:avLst/>
              <a:gdLst>
                <a:gd name="T0" fmla="*/ 114 w 120"/>
                <a:gd name="T1" fmla="*/ 12 h 12"/>
                <a:gd name="T2" fmla="*/ 6 w 120"/>
                <a:gd name="T3" fmla="*/ 12 h 12"/>
                <a:gd name="T4" fmla="*/ 0 w 120"/>
                <a:gd name="T5" fmla="*/ 6 h 12"/>
                <a:gd name="T6" fmla="*/ 6 w 120"/>
                <a:gd name="T7" fmla="*/ 0 h 12"/>
                <a:gd name="T8" fmla="*/ 114 w 120"/>
                <a:gd name="T9" fmla="*/ 0 h 12"/>
                <a:gd name="T10" fmla="*/ 120 w 120"/>
                <a:gd name="T11" fmla="*/ 6 h 12"/>
                <a:gd name="T12" fmla="*/ 114 w 12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20" h="12">
                  <a:moveTo>
                    <a:pt x="114" y="12"/>
                  </a:moveTo>
                  <a:cubicBezTo>
                    <a:pt x="6" y="12"/>
                    <a:pt x="6" y="12"/>
                    <a:pt x="6" y="12"/>
                  </a:cubicBezTo>
                  <a:cubicBezTo>
                    <a:pt x="3" y="12"/>
                    <a:pt x="0" y="9"/>
                    <a:pt x="0" y="6"/>
                  </a:cubicBezTo>
                  <a:cubicBezTo>
                    <a:pt x="0" y="2"/>
                    <a:pt x="3" y="0"/>
                    <a:pt x="6" y="0"/>
                  </a:cubicBezTo>
                  <a:cubicBezTo>
                    <a:pt x="114" y="0"/>
                    <a:pt x="114" y="0"/>
                    <a:pt x="114" y="0"/>
                  </a:cubicBezTo>
                  <a:cubicBezTo>
                    <a:pt x="118" y="0"/>
                    <a:pt x="120" y="2"/>
                    <a:pt x="120" y="6"/>
                  </a:cubicBezTo>
                  <a:cubicBezTo>
                    <a:pt x="120" y="9"/>
                    <a:pt x="118" y="12"/>
                    <a:pt x="11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4" name="Freeform 86">
              <a:extLst>
                <a:ext uri="{FF2B5EF4-FFF2-40B4-BE49-F238E27FC236}">
                  <a16:creationId xmlns:a16="http://schemas.microsoft.com/office/drawing/2014/main" id="{5650B1E9-10A3-734D-9AC1-8B333A356749}"/>
                </a:ext>
              </a:extLst>
            </p:cNvPr>
            <p:cNvSpPr>
              <a:spLocks/>
            </p:cNvSpPr>
            <p:nvPr/>
          </p:nvSpPr>
          <p:spPr bwMode="auto">
            <a:xfrm>
              <a:off x="1370" y="1844"/>
              <a:ext cx="426" cy="18"/>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3" y="12"/>
                    <a:pt x="0" y="9"/>
                    <a:pt x="0" y="6"/>
                  </a:cubicBezTo>
                  <a:cubicBezTo>
                    <a:pt x="0" y="2"/>
                    <a:pt x="3" y="0"/>
                    <a:pt x="6" y="0"/>
                  </a:cubicBezTo>
                  <a:cubicBezTo>
                    <a:pt x="282" y="0"/>
                    <a:pt x="282" y="0"/>
                    <a:pt x="282" y="0"/>
                  </a:cubicBezTo>
                  <a:cubicBezTo>
                    <a:pt x="286" y="0"/>
                    <a:pt x="288" y="2"/>
                    <a:pt x="288" y="6"/>
                  </a:cubicBezTo>
                  <a:cubicBezTo>
                    <a:pt x="288" y="9"/>
                    <a:pt x="286"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5" name="Freeform 87">
              <a:extLst>
                <a:ext uri="{FF2B5EF4-FFF2-40B4-BE49-F238E27FC236}">
                  <a16:creationId xmlns:a16="http://schemas.microsoft.com/office/drawing/2014/main" id="{4B7887F8-0B63-E948-966D-617614E80C9B}"/>
                </a:ext>
              </a:extLst>
            </p:cNvPr>
            <p:cNvSpPr>
              <a:spLocks/>
            </p:cNvSpPr>
            <p:nvPr/>
          </p:nvSpPr>
          <p:spPr bwMode="auto">
            <a:xfrm>
              <a:off x="1477"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6" name="Freeform 88">
              <a:extLst>
                <a:ext uri="{FF2B5EF4-FFF2-40B4-BE49-F238E27FC236}">
                  <a16:creationId xmlns:a16="http://schemas.microsoft.com/office/drawing/2014/main" id="{ABE6E62F-E613-A74D-B3A8-299734AD81E5}"/>
                </a:ext>
              </a:extLst>
            </p:cNvPr>
            <p:cNvSpPr>
              <a:spLocks/>
            </p:cNvSpPr>
            <p:nvPr/>
          </p:nvSpPr>
          <p:spPr bwMode="auto">
            <a:xfrm>
              <a:off x="1565"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7" name="Freeform 89">
              <a:extLst>
                <a:ext uri="{FF2B5EF4-FFF2-40B4-BE49-F238E27FC236}">
                  <a16:creationId xmlns:a16="http://schemas.microsoft.com/office/drawing/2014/main" id="{695E4311-FAD6-9945-AF11-C24EB5180752}"/>
                </a:ext>
              </a:extLst>
            </p:cNvPr>
            <p:cNvSpPr>
              <a:spLocks/>
            </p:cNvSpPr>
            <p:nvPr/>
          </p:nvSpPr>
          <p:spPr bwMode="auto">
            <a:xfrm>
              <a:off x="1654"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8" name="Freeform 90">
              <a:extLst>
                <a:ext uri="{FF2B5EF4-FFF2-40B4-BE49-F238E27FC236}">
                  <a16:creationId xmlns:a16="http://schemas.microsoft.com/office/drawing/2014/main" id="{F6332ED2-95E6-314D-B133-3718ED39BF6D}"/>
                </a:ext>
              </a:extLst>
            </p:cNvPr>
            <p:cNvSpPr>
              <a:spLocks/>
            </p:cNvSpPr>
            <p:nvPr/>
          </p:nvSpPr>
          <p:spPr bwMode="auto">
            <a:xfrm>
              <a:off x="1406" y="1915"/>
              <a:ext cx="355" cy="18"/>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9" name="Freeform 91">
              <a:extLst>
                <a:ext uri="{FF2B5EF4-FFF2-40B4-BE49-F238E27FC236}">
                  <a16:creationId xmlns:a16="http://schemas.microsoft.com/office/drawing/2014/main" id="{6A20710A-A127-3045-90AC-4BEF3E718D67}"/>
                </a:ext>
              </a:extLst>
            </p:cNvPr>
            <p:cNvSpPr>
              <a:spLocks/>
            </p:cNvSpPr>
            <p:nvPr/>
          </p:nvSpPr>
          <p:spPr bwMode="auto">
            <a:xfrm>
              <a:off x="1406" y="1986"/>
              <a:ext cx="355" cy="17"/>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50" name="Freeform 92">
              <a:extLst>
                <a:ext uri="{FF2B5EF4-FFF2-40B4-BE49-F238E27FC236}">
                  <a16:creationId xmlns:a16="http://schemas.microsoft.com/office/drawing/2014/main" id="{D7659633-77CA-5343-AA5A-F95F88663879}"/>
                </a:ext>
              </a:extLst>
            </p:cNvPr>
            <p:cNvSpPr>
              <a:spLocks/>
            </p:cNvSpPr>
            <p:nvPr/>
          </p:nvSpPr>
          <p:spPr bwMode="auto">
            <a:xfrm>
              <a:off x="1406" y="2057"/>
              <a:ext cx="355" cy="17"/>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grpSp>
      <p:sp>
        <p:nvSpPr>
          <p:cNvPr id="351" name="Freeform 144">
            <a:extLst>
              <a:ext uri="{FF2B5EF4-FFF2-40B4-BE49-F238E27FC236}">
                <a16:creationId xmlns:a16="http://schemas.microsoft.com/office/drawing/2014/main" id="{887C956D-5C6A-EF41-B68E-293B826857D7}"/>
              </a:ext>
            </a:extLst>
          </p:cNvPr>
          <p:cNvSpPr>
            <a:spLocks/>
          </p:cNvSpPr>
          <p:nvPr userDrawn="1"/>
        </p:nvSpPr>
        <p:spPr bwMode="auto">
          <a:xfrm rot="10800000">
            <a:off x="2171887" y="1915146"/>
            <a:ext cx="274440" cy="529622"/>
          </a:xfrm>
          <a:custGeom>
            <a:avLst/>
            <a:gdLst>
              <a:gd name="T0" fmla="*/ 116 w 154"/>
              <a:gd name="T1" fmla="*/ 167 h 297"/>
              <a:gd name="T2" fmla="*/ 83 w 154"/>
              <a:gd name="T3" fmla="*/ 119 h 297"/>
              <a:gd name="T4" fmla="*/ 83 w 154"/>
              <a:gd name="T5" fmla="*/ 18 h 297"/>
              <a:gd name="T6" fmla="*/ 83 w 154"/>
              <a:gd name="T7" fmla="*/ 17 h 297"/>
              <a:gd name="T8" fmla="*/ 83 w 154"/>
              <a:gd name="T9" fmla="*/ 17 h 297"/>
              <a:gd name="T10" fmla="*/ 109 w 154"/>
              <a:gd name="T11" fmla="*/ 34 h 297"/>
              <a:gd name="T12" fmla="*/ 118 w 154"/>
              <a:gd name="T13" fmla="*/ 33 h 297"/>
              <a:gd name="T14" fmla="*/ 119 w 154"/>
              <a:gd name="T15" fmla="*/ 30 h 297"/>
              <a:gd name="T16" fmla="*/ 116 w 154"/>
              <a:gd name="T17" fmla="*/ 25 h 297"/>
              <a:gd name="T18" fmla="*/ 80 w 154"/>
              <a:gd name="T19" fmla="*/ 1 h 297"/>
              <a:gd name="T20" fmla="*/ 80 w 154"/>
              <a:gd name="T21" fmla="*/ 1 h 297"/>
              <a:gd name="T22" fmla="*/ 80 w 154"/>
              <a:gd name="T23" fmla="*/ 1 h 297"/>
              <a:gd name="T24" fmla="*/ 80 w 154"/>
              <a:gd name="T25" fmla="*/ 1 h 297"/>
              <a:gd name="T26" fmla="*/ 79 w 154"/>
              <a:gd name="T27" fmla="*/ 0 h 297"/>
              <a:gd name="T28" fmla="*/ 79 w 154"/>
              <a:gd name="T29" fmla="*/ 0 h 297"/>
              <a:gd name="T30" fmla="*/ 77 w 154"/>
              <a:gd name="T31" fmla="*/ 0 h 297"/>
              <a:gd name="T32" fmla="*/ 77 w 154"/>
              <a:gd name="T33" fmla="*/ 0 h 297"/>
              <a:gd name="T34" fmla="*/ 76 w 154"/>
              <a:gd name="T35" fmla="*/ 0 h 297"/>
              <a:gd name="T36" fmla="*/ 75 w 154"/>
              <a:gd name="T37" fmla="*/ 0 h 297"/>
              <a:gd name="T38" fmla="*/ 74 w 154"/>
              <a:gd name="T39" fmla="*/ 1 h 297"/>
              <a:gd name="T40" fmla="*/ 74 w 154"/>
              <a:gd name="T41" fmla="*/ 1 h 297"/>
              <a:gd name="T42" fmla="*/ 74 w 154"/>
              <a:gd name="T43" fmla="*/ 1 h 297"/>
              <a:gd name="T44" fmla="*/ 74 w 154"/>
              <a:gd name="T45" fmla="*/ 1 h 297"/>
              <a:gd name="T46" fmla="*/ 38 w 154"/>
              <a:gd name="T47" fmla="*/ 25 h 297"/>
              <a:gd name="T48" fmla="*/ 37 w 154"/>
              <a:gd name="T49" fmla="*/ 33 h 297"/>
              <a:gd name="T50" fmla="*/ 45 w 154"/>
              <a:gd name="T51" fmla="*/ 34 h 297"/>
              <a:gd name="T52" fmla="*/ 71 w 154"/>
              <a:gd name="T53" fmla="*/ 17 h 297"/>
              <a:gd name="T54" fmla="*/ 71 w 154"/>
              <a:gd name="T55" fmla="*/ 17 h 297"/>
              <a:gd name="T56" fmla="*/ 71 w 154"/>
              <a:gd name="T57" fmla="*/ 18 h 297"/>
              <a:gd name="T58" fmla="*/ 71 w 154"/>
              <a:gd name="T59" fmla="*/ 119 h 297"/>
              <a:gd name="T60" fmla="*/ 38 w 154"/>
              <a:gd name="T61" fmla="*/ 167 h 297"/>
              <a:gd name="T62" fmla="*/ 0 w 154"/>
              <a:gd name="T63" fmla="*/ 226 h 297"/>
              <a:gd name="T64" fmla="*/ 0 w 154"/>
              <a:gd name="T65" fmla="*/ 255 h 297"/>
              <a:gd name="T66" fmla="*/ 0 w 154"/>
              <a:gd name="T67" fmla="*/ 280 h 297"/>
              <a:gd name="T68" fmla="*/ 0 w 154"/>
              <a:gd name="T69" fmla="*/ 291 h 297"/>
              <a:gd name="T70" fmla="*/ 6 w 154"/>
              <a:gd name="T71" fmla="*/ 297 h 297"/>
              <a:gd name="T72" fmla="*/ 12 w 154"/>
              <a:gd name="T73" fmla="*/ 291 h 297"/>
              <a:gd name="T74" fmla="*/ 12 w 154"/>
              <a:gd name="T75" fmla="*/ 280 h 297"/>
              <a:gd name="T76" fmla="*/ 12 w 154"/>
              <a:gd name="T77" fmla="*/ 280 h 297"/>
              <a:gd name="T78" fmla="*/ 12 w 154"/>
              <a:gd name="T79" fmla="*/ 226 h 297"/>
              <a:gd name="T80" fmla="*/ 45 w 154"/>
              <a:gd name="T81" fmla="*/ 177 h 297"/>
              <a:gd name="T82" fmla="*/ 77 w 154"/>
              <a:gd name="T83" fmla="*/ 146 h 297"/>
              <a:gd name="T84" fmla="*/ 109 w 154"/>
              <a:gd name="T85" fmla="*/ 177 h 297"/>
              <a:gd name="T86" fmla="*/ 142 w 154"/>
              <a:gd name="T87" fmla="*/ 226 h 297"/>
              <a:gd name="T88" fmla="*/ 142 w 154"/>
              <a:gd name="T89" fmla="*/ 280 h 297"/>
              <a:gd name="T90" fmla="*/ 142 w 154"/>
              <a:gd name="T91" fmla="*/ 280 h 297"/>
              <a:gd name="T92" fmla="*/ 142 w 154"/>
              <a:gd name="T93" fmla="*/ 291 h 297"/>
              <a:gd name="T94" fmla="*/ 148 w 154"/>
              <a:gd name="T95" fmla="*/ 297 h 297"/>
              <a:gd name="T96" fmla="*/ 154 w 154"/>
              <a:gd name="T97" fmla="*/ 291 h 297"/>
              <a:gd name="T98" fmla="*/ 154 w 154"/>
              <a:gd name="T99" fmla="*/ 280 h 297"/>
              <a:gd name="T100" fmla="*/ 154 w 154"/>
              <a:gd name="T101" fmla="*/ 255 h 297"/>
              <a:gd name="T102" fmla="*/ 154 w 154"/>
              <a:gd name="T103" fmla="*/ 226 h 297"/>
              <a:gd name="T104" fmla="*/ 116 w 154"/>
              <a:gd name="T105" fmla="*/ 16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4" h="297">
                <a:moveTo>
                  <a:pt x="116" y="167"/>
                </a:moveTo>
                <a:cubicBezTo>
                  <a:pt x="98" y="156"/>
                  <a:pt x="83" y="146"/>
                  <a:pt x="83" y="119"/>
                </a:cubicBezTo>
                <a:cubicBezTo>
                  <a:pt x="83" y="18"/>
                  <a:pt x="83" y="18"/>
                  <a:pt x="83" y="18"/>
                </a:cubicBezTo>
                <a:cubicBezTo>
                  <a:pt x="83" y="18"/>
                  <a:pt x="83" y="17"/>
                  <a:pt x="83" y="17"/>
                </a:cubicBezTo>
                <a:cubicBezTo>
                  <a:pt x="83" y="17"/>
                  <a:pt x="83" y="17"/>
                  <a:pt x="83" y="17"/>
                </a:cubicBezTo>
                <a:cubicBezTo>
                  <a:pt x="109" y="34"/>
                  <a:pt x="109" y="34"/>
                  <a:pt x="109" y="34"/>
                </a:cubicBezTo>
                <a:cubicBezTo>
                  <a:pt x="112" y="36"/>
                  <a:pt x="116" y="36"/>
                  <a:pt x="118" y="33"/>
                </a:cubicBezTo>
                <a:cubicBezTo>
                  <a:pt x="118" y="32"/>
                  <a:pt x="119" y="31"/>
                  <a:pt x="119" y="30"/>
                </a:cubicBezTo>
                <a:cubicBezTo>
                  <a:pt x="119" y="28"/>
                  <a:pt x="118" y="26"/>
                  <a:pt x="116" y="25"/>
                </a:cubicBezTo>
                <a:cubicBezTo>
                  <a:pt x="80" y="1"/>
                  <a:pt x="80" y="1"/>
                  <a:pt x="80" y="1"/>
                </a:cubicBezTo>
                <a:cubicBezTo>
                  <a:pt x="80" y="1"/>
                  <a:pt x="80" y="1"/>
                  <a:pt x="80" y="1"/>
                </a:cubicBezTo>
                <a:cubicBezTo>
                  <a:pt x="80" y="1"/>
                  <a:pt x="80" y="1"/>
                  <a:pt x="80" y="1"/>
                </a:cubicBezTo>
                <a:cubicBezTo>
                  <a:pt x="80" y="1"/>
                  <a:pt x="80" y="1"/>
                  <a:pt x="80" y="1"/>
                </a:cubicBezTo>
                <a:cubicBezTo>
                  <a:pt x="80" y="1"/>
                  <a:pt x="79" y="0"/>
                  <a:pt x="79" y="0"/>
                </a:cubicBezTo>
                <a:cubicBezTo>
                  <a:pt x="79" y="0"/>
                  <a:pt x="79" y="0"/>
                  <a:pt x="79" y="0"/>
                </a:cubicBezTo>
                <a:cubicBezTo>
                  <a:pt x="78" y="0"/>
                  <a:pt x="78" y="0"/>
                  <a:pt x="77" y="0"/>
                </a:cubicBezTo>
                <a:cubicBezTo>
                  <a:pt x="77" y="0"/>
                  <a:pt x="77" y="0"/>
                  <a:pt x="77" y="0"/>
                </a:cubicBezTo>
                <a:cubicBezTo>
                  <a:pt x="76" y="0"/>
                  <a:pt x="76" y="0"/>
                  <a:pt x="76" y="0"/>
                </a:cubicBezTo>
                <a:cubicBezTo>
                  <a:pt x="75" y="0"/>
                  <a:pt x="75" y="0"/>
                  <a:pt x="75" y="0"/>
                </a:cubicBezTo>
                <a:cubicBezTo>
                  <a:pt x="75" y="0"/>
                  <a:pt x="74" y="1"/>
                  <a:pt x="74" y="1"/>
                </a:cubicBezTo>
                <a:cubicBezTo>
                  <a:pt x="74" y="1"/>
                  <a:pt x="74" y="1"/>
                  <a:pt x="74" y="1"/>
                </a:cubicBezTo>
                <a:cubicBezTo>
                  <a:pt x="74" y="1"/>
                  <a:pt x="74" y="1"/>
                  <a:pt x="74" y="1"/>
                </a:cubicBezTo>
                <a:cubicBezTo>
                  <a:pt x="74" y="1"/>
                  <a:pt x="74" y="1"/>
                  <a:pt x="74" y="1"/>
                </a:cubicBezTo>
                <a:cubicBezTo>
                  <a:pt x="38" y="25"/>
                  <a:pt x="38" y="25"/>
                  <a:pt x="38" y="25"/>
                </a:cubicBezTo>
                <a:cubicBezTo>
                  <a:pt x="35" y="26"/>
                  <a:pt x="35" y="30"/>
                  <a:pt x="37" y="33"/>
                </a:cubicBezTo>
                <a:cubicBezTo>
                  <a:pt x="38" y="36"/>
                  <a:pt x="42" y="36"/>
                  <a:pt x="45" y="34"/>
                </a:cubicBezTo>
                <a:cubicBezTo>
                  <a:pt x="71" y="17"/>
                  <a:pt x="71" y="17"/>
                  <a:pt x="71" y="17"/>
                </a:cubicBezTo>
                <a:cubicBezTo>
                  <a:pt x="71" y="17"/>
                  <a:pt x="71" y="17"/>
                  <a:pt x="71" y="17"/>
                </a:cubicBezTo>
                <a:cubicBezTo>
                  <a:pt x="71" y="17"/>
                  <a:pt x="71" y="18"/>
                  <a:pt x="71" y="18"/>
                </a:cubicBezTo>
                <a:cubicBezTo>
                  <a:pt x="71" y="119"/>
                  <a:pt x="71" y="119"/>
                  <a:pt x="71" y="119"/>
                </a:cubicBezTo>
                <a:cubicBezTo>
                  <a:pt x="71" y="146"/>
                  <a:pt x="56" y="156"/>
                  <a:pt x="38" y="167"/>
                </a:cubicBezTo>
                <a:cubicBezTo>
                  <a:pt x="20" y="179"/>
                  <a:pt x="0" y="193"/>
                  <a:pt x="0" y="226"/>
                </a:cubicBezTo>
                <a:cubicBezTo>
                  <a:pt x="0" y="255"/>
                  <a:pt x="0" y="255"/>
                  <a:pt x="0" y="255"/>
                </a:cubicBezTo>
                <a:cubicBezTo>
                  <a:pt x="0" y="280"/>
                  <a:pt x="0" y="280"/>
                  <a:pt x="0" y="280"/>
                </a:cubicBezTo>
                <a:cubicBezTo>
                  <a:pt x="0" y="291"/>
                  <a:pt x="0" y="291"/>
                  <a:pt x="0" y="291"/>
                </a:cubicBezTo>
                <a:cubicBezTo>
                  <a:pt x="0" y="294"/>
                  <a:pt x="3" y="297"/>
                  <a:pt x="6" y="297"/>
                </a:cubicBezTo>
                <a:cubicBezTo>
                  <a:pt x="9" y="297"/>
                  <a:pt x="12" y="294"/>
                  <a:pt x="12" y="291"/>
                </a:cubicBezTo>
                <a:cubicBezTo>
                  <a:pt x="12" y="280"/>
                  <a:pt x="12" y="280"/>
                  <a:pt x="12" y="280"/>
                </a:cubicBezTo>
                <a:cubicBezTo>
                  <a:pt x="12" y="280"/>
                  <a:pt x="12" y="280"/>
                  <a:pt x="12" y="280"/>
                </a:cubicBezTo>
                <a:cubicBezTo>
                  <a:pt x="12" y="226"/>
                  <a:pt x="12" y="226"/>
                  <a:pt x="12" y="226"/>
                </a:cubicBezTo>
                <a:cubicBezTo>
                  <a:pt x="12" y="199"/>
                  <a:pt x="27" y="189"/>
                  <a:pt x="45" y="177"/>
                </a:cubicBezTo>
                <a:cubicBezTo>
                  <a:pt x="57" y="169"/>
                  <a:pt x="70" y="161"/>
                  <a:pt x="77" y="146"/>
                </a:cubicBezTo>
                <a:cubicBezTo>
                  <a:pt x="84" y="161"/>
                  <a:pt x="97" y="169"/>
                  <a:pt x="109" y="177"/>
                </a:cubicBezTo>
                <a:cubicBezTo>
                  <a:pt x="127" y="189"/>
                  <a:pt x="142" y="199"/>
                  <a:pt x="142" y="226"/>
                </a:cubicBezTo>
                <a:cubicBezTo>
                  <a:pt x="142" y="280"/>
                  <a:pt x="142" y="280"/>
                  <a:pt x="142" y="280"/>
                </a:cubicBezTo>
                <a:cubicBezTo>
                  <a:pt x="142" y="280"/>
                  <a:pt x="142" y="280"/>
                  <a:pt x="142" y="280"/>
                </a:cubicBezTo>
                <a:cubicBezTo>
                  <a:pt x="142" y="291"/>
                  <a:pt x="142" y="291"/>
                  <a:pt x="142" y="291"/>
                </a:cubicBezTo>
                <a:cubicBezTo>
                  <a:pt x="142" y="294"/>
                  <a:pt x="145" y="297"/>
                  <a:pt x="148" y="297"/>
                </a:cubicBezTo>
                <a:cubicBezTo>
                  <a:pt x="152" y="297"/>
                  <a:pt x="154" y="294"/>
                  <a:pt x="154" y="291"/>
                </a:cubicBezTo>
                <a:cubicBezTo>
                  <a:pt x="154" y="280"/>
                  <a:pt x="154" y="280"/>
                  <a:pt x="154" y="280"/>
                </a:cubicBezTo>
                <a:cubicBezTo>
                  <a:pt x="154" y="255"/>
                  <a:pt x="154" y="255"/>
                  <a:pt x="154" y="255"/>
                </a:cubicBezTo>
                <a:cubicBezTo>
                  <a:pt x="154" y="226"/>
                  <a:pt x="154" y="226"/>
                  <a:pt x="154" y="226"/>
                </a:cubicBezTo>
                <a:cubicBezTo>
                  <a:pt x="154" y="193"/>
                  <a:pt x="134" y="179"/>
                  <a:pt x="116" y="16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grpSp>
        <p:nvGrpSpPr>
          <p:cNvPr id="352" name="Group 351">
            <a:extLst>
              <a:ext uri="{FF2B5EF4-FFF2-40B4-BE49-F238E27FC236}">
                <a16:creationId xmlns:a16="http://schemas.microsoft.com/office/drawing/2014/main" id="{93CF84E6-DB80-C040-8D2B-6B117435B35D}"/>
              </a:ext>
            </a:extLst>
          </p:cNvPr>
          <p:cNvGrpSpPr>
            <a:grpSpLocks noChangeAspect="1"/>
          </p:cNvGrpSpPr>
          <p:nvPr userDrawn="1"/>
        </p:nvGrpSpPr>
        <p:grpSpPr bwMode="auto">
          <a:xfrm>
            <a:off x="7132640" y="1933804"/>
            <a:ext cx="491102" cy="492306"/>
            <a:chOff x="1378" y="455"/>
            <a:chExt cx="408" cy="409"/>
          </a:xfrm>
          <a:solidFill>
            <a:schemeClr val="accent1"/>
          </a:solidFill>
        </p:grpSpPr>
        <p:sp>
          <p:nvSpPr>
            <p:cNvPr id="353" name="Freeform 10">
              <a:extLst>
                <a:ext uri="{FF2B5EF4-FFF2-40B4-BE49-F238E27FC236}">
                  <a16:creationId xmlns:a16="http://schemas.microsoft.com/office/drawing/2014/main" id="{19E0843A-545A-5E44-8AF6-E92D9679B4AC}"/>
                </a:ext>
              </a:extLst>
            </p:cNvPr>
            <p:cNvSpPr>
              <a:spLocks noEditPoints="1"/>
            </p:cNvSpPr>
            <p:nvPr/>
          </p:nvSpPr>
          <p:spPr bwMode="auto">
            <a:xfrm>
              <a:off x="1412" y="489"/>
              <a:ext cx="340" cy="341"/>
            </a:xfrm>
            <a:custGeom>
              <a:avLst/>
              <a:gdLst>
                <a:gd name="T0" fmla="*/ 115 w 230"/>
                <a:gd name="T1" fmla="*/ 230 h 230"/>
                <a:gd name="T2" fmla="*/ 0 w 230"/>
                <a:gd name="T3" fmla="*/ 115 h 230"/>
                <a:gd name="T4" fmla="*/ 115 w 230"/>
                <a:gd name="T5" fmla="*/ 0 h 230"/>
                <a:gd name="T6" fmla="*/ 230 w 230"/>
                <a:gd name="T7" fmla="*/ 115 h 230"/>
                <a:gd name="T8" fmla="*/ 115 w 230"/>
                <a:gd name="T9" fmla="*/ 230 h 230"/>
                <a:gd name="T10" fmla="*/ 115 w 230"/>
                <a:gd name="T11" fmla="*/ 12 h 230"/>
                <a:gd name="T12" fmla="*/ 12 w 230"/>
                <a:gd name="T13" fmla="*/ 115 h 230"/>
                <a:gd name="T14" fmla="*/ 115 w 230"/>
                <a:gd name="T15" fmla="*/ 218 h 230"/>
                <a:gd name="T16" fmla="*/ 218 w 230"/>
                <a:gd name="T17" fmla="*/ 115 h 230"/>
                <a:gd name="T18" fmla="*/ 115 w 230"/>
                <a:gd name="T19" fmla="*/ 1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0">
                  <a:moveTo>
                    <a:pt x="115" y="230"/>
                  </a:moveTo>
                  <a:cubicBezTo>
                    <a:pt x="52" y="230"/>
                    <a:pt x="0" y="178"/>
                    <a:pt x="0" y="115"/>
                  </a:cubicBezTo>
                  <a:cubicBezTo>
                    <a:pt x="0" y="51"/>
                    <a:pt x="52" y="0"/>
                    <a:pt x="115" y="0"/>
                  </a:cubicBezTo>
                  <a:cubicBezTo>
                    <a:pt x="179" y="0"/>
                    <a:pt x="230" y="51"/>
                    <a:pt x="230" y="115"/>
                  </a:cubicBezTo>
                  <a:cubicBezTo>
                    <a:pt x="230" y="178"/>
                    <a:pt x="179" y="230"/>
                    <a:pt x="115" y="230"/>
                  </a:cubicBezTo>
                  <a:close/>
                  <a:moveTo>
                    <a:pt x="115" y="12"/>
                  </a:moveTo>
                  <a:cubicBezTo>
                    <a:pt x="59" y="12"/>
                    <a:pt x="12" y="58"/>
                    <a:pt x="12" y="115"/>
                  </a:cubicBezTo>
                  <a:cubicBezTo>
                    <a:pt x="12" y="172"/>
                    <a:pt x="59" y="218"/>
                    <a:pt x="115" y="218"/>
                  </a:cubicBezTo>
                  <a:cubicBezTo>
                    <a:pt x="172" y="218"/>
                    <a:pt x="218" y="172"/>
                    <a:pt x="218" y="115"/>
                  </a:cubicBezTo>
                  <a:cubicBezTo>
                    <a:pt x="218" y="58"/>
                    <a:pt x="172" y="12"/>
                    <a:pt x="11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4" name="Freeform 11">
              <a:extLst>
                <a:ext uri="{FF2B5EF4-FFF2-40B4-BE49-F238E27FC236}">
                  <a16:creationId xmlns:a16="http://schemas.microsoft.com/office/drawing/2014/main" id="{E215F30D-61AD-A146-85D1-7B02FC0B2576}"/>
                </a:ext>
              </a:extLst>
            </p:cNvPr>
            <p:cNvSpPr>
              <a:spLocks noEditPoints="1"/>
            </p:cNvSpPr>
            <p:nvPr/>
          </p:nvSpPr>
          <p:spPr bwMode="auto">
            <a:xfrm>
              <a:off x="1498" y="574"/>
              <a:ext cx="170" cy="170"/>
            </a:xfrm>
            <a:custGeom>
              <a:avLst/>
              <a:gdLst>
                <a:gd name="T0" fmla="*/ 57 w 115"/>
                <a:gd name="T1" fmla="*/ 115 h 115"/>
                <a:gd name="T2" fmla="*/ 0 w 115"/>
                <a:gd name="T3" fmla="*/ 58 h 115"/>
                <a:gd name="T4" fmla="*/ 57 w 115"/>
                <a:gd name="T5" fmla="*/ 0 h 115"/>
                <a:gd name="T6" fmla="*/ 115 w 115"/>
                <a:gd name="T7" fmla="*/ 58 h 115"/>
                <a:gd name="T8" fmla="*/ 57 w 115"/>
                <a:gd name="T9" fmla="*/ 115 h 115"/>
                <a:gd name="T10" fmla="*/ 57 w 115"/>
                <a:gd name="T11" fmla="*/ 12 h 115"/>
                <a:gd name="T12" fmla="*/ 12 w 115"/>
                <a:gd name="T13" fmla="*/ 58 h 115"/>
                <a:gd name="T14" fmla="*/ 57 w 115"/>
                <a:gd name="T15" fmla="*/ 103 h 115"/>
                <a:gd name="T16" fmla="*/ 103 w 115"/>
                <a:gd name="T17" fmla="*/ 58 h 115"/>
                <a:gd name="T18" fmla="*/ 57 w 115"/>
                <a:gd name="T19" fmla="*/ 1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15">
                  <a:moveTo>
                    <a:pt x="57" y="115"/>
                  </a:moveTo>
                  <a:cubicBezTo>
                    <a:pt x="26" y="115"/>
                    <a:pt x="0" y="90"/>
                    <a:pt x="0" y="58"/>
                  </a:cubicBezTo>
                  <a:cubicBezTo>
                    <a:pt x="0" y="26"/>
                    <a:pt x="26" y="0"/>
                    <a:pt x="57" y="0"/>
                  </a:cubicBezTo>
                  <a:cubicBezTo>
                    <a:pt x="89" y="0"/>
                    <a:pt x="115" y="26"/>
                    <a:pt x="115" y="58"/>
                  </a:cubicBezTo>
                  <a:cubicBezTo>
                    <a:pt x="115" y="90"/>
                    <a:pt x="89" y="115"/>
                    <a:pt x="57" y="115"/>
                  </a:cubicBezTo>
                  <a:close/>
                  <a:moveTo>
                    <a:pt x="57" y="12"/>
                  </a:moveTo>
                  <a:cubicBezTo>
                    <a:pt x="32" y="12"/>
                    <a:pt x="12" y="33"/>
                    <a:pt x="12" y="58"/>
                  </a:cubicBezTo>
                  <a:cubicBezTo>
                    <a:pt x="12" y="83"/>
                    <a:pt x="32" y="103"/>
                    <a:pt x="57" y="103"/>
                  </a:cubicBezTo>
                  <a:cubicBezTo>
                    <a:pt x="83" y="103"/>
                    <a:pt x="103" y="83"/>
                    <a:pt x="103" y="58"/>
                  </a:cubicBezTo>
                  <a:cubicBezTo>
                    <a:pt x="103" y="33"/>
                    <a:pt x="83" y="12"/>
                    <a:pt x="5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5" name="Freeform 12">
              <a:extLst>
                <a:ext uri="{FF2B5EF4-FFF2-40B4-BE49-F238E27FC236}">
                  <a16:creationId xmlns:a16="http://schemas.microsoft.com/office/drawing/2014/main" id="{B99AB6FD-96E3-0141-8570-EF1AD6989162}"/>
                </a:ext>
              </a:extLst>
            </p:cNvPr>
            <p:cNvSpPr>
              <a:spLocks/>
            </p:cNvSpPr>
            <p:nvPr/>
          </p:nvSpPr>
          <p:spPr bwMode="auto">
            <a:xfrm>
              <a:off x="1573" y="455"/>
              <a:ext cx="18" cy="409"/>
            </a:xfrm>
            <a:custGeom>
              <a:avLst/>
              <a:gdLst>
                <a:gd name="T0" fmla="*/ 6 w 12"/>
                <a:gd name="T1" fmla="*/ 276 h 276"/>
                <a:gd name="T2" fmla="*/ 0 w 12"/>
                <a:gd name="T3" fmla="*/ 270 h 276"/>
                <a:gd name="T4" fmla="*/ 0 w 12"/>
                <a:gd name="T5" fmla="*/ 6 h 276"/>
                <a:gd name="T6" fmla="*/ 6 w 12"/>
                <a:gd name="T7" fmla="*/ 0 h 276"/>
                <a:gd name="T8" fmla="*/ 12 w 12"/>
                <a:gd name="T9" fmla="*/ 6 h 276"/>
                <a:gd name="T10" fmla="*/ 12 w 12"/>
                <a:gd name="T11" fmla="*/ 270 h 276"/>
                <a:gd name="T12" fmla="*/ 6 w 12"/>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12" h="276">
                  <a:moveTo>
                    <a:pt x="6" y="276"/>
                  </a:moveTo>
                  <a:cubicBezTo>
                    <a:pt x="3" y="276"/>
                    <a:pt x="0" y="273"/>
                    <a:pt x="0" y="270"/>
                  </a:cubicBezTo>
                  <a:cubicBezTo>
                    <a:pt x="0" y="6"/>
                    <a:pt x="0" y="6"/>
                    <a:pt x="0" y="6"/>
                  </a:cubicBezTo>
                  <a:cubicBezTo>
                    <a:pt x="0" y="3"/>
                    <a:pt x="3" y="0"/>
                    <a:pt x="6" y="0"/>
                  </a:cubicBezTo>
                  <a:cubicBezTo>
                    <a:pt x="10" y="0"/>
                    <a:pt x="12" y="3"/>
                    <a:pt x="12" y="6"/>
                  </a:cubicBezTo>
                  <a:cubicBezTo>
                    <a:pt x="12" y="270"/>
                    <a:pt x="12" y="270"/>
                    <a:pt x="12" y="270"/>
                  </a:cubicBezTo>
                  <a:cubicBezTo>
                    <a:pt x="12" y="273"/>
                    <a:pt x="10" y="276"/>
                    <a:pt x="6"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6" name="Freeform 13">
              <a:extLst>
                <a:ext uri="{FF2B5EF4-FFF2-40B4-BE49-F238E27FC236}">
                  <a16:creationId xmlns:a16="http://schemas.microsoft.com/office/drawing/2014/main" id="{B8756B43-11EC-4C44-B2BA-7B15246B220E}"/>
                </a:ext>
              </a:extLst>
            </p:cNvPr>
            <p:cNvSpPr>
              <a:spLocks/>
            </p:cNvSpPr>
            <p:nvPr/>
          </p:nvSpPr>
          <p:spPr bwMode="auto">
            <a:xfrm>
              <a:off x="1378" y="651"/>
              <a:ext cx="408" cy="17"/>
            </a:xfrm>
            <a:custGeom>
              <a:avLst/>
              <a:gdLst>
                <a:gd name="T0" fmla="*/ 270 w 276"/>
                <a:gd name="T1" fmla="*/ 12 h 12"/>
                <a:gd name="T2" fmla="*/ 6 w 276"/>
                <a:gd name="T3" fmla="*/ 12 h 12"/>
                <a:gd name="T4" fmla="*/ 0 w 276"/>
                <a:gd name="T5" fmla="*/ 6 h 12"/>
                <a:gd name="T6" fmla="*/ 6 w 276"/>
                <a:gd name="T7" fmla="*/ 0 h 12"/>
                <a:gd name="T8" fmla="*/ 270 w 276"/>
                <a:gd name="T9" fmla="*/ 0 h 12"/>
                <a:gd name="T10" fmla="*/ 276 w 276"/>
                <a:gd name="T11" fmla="*/ 6 h 12"/>
                <a:gd name="T12" fmla="*/ 270 w 27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76" h="12">
                  <a:moveTo>
                    <a:pt x="270" y="12"/>
                  </a:moveTo>
                  <a:cubicBezTo>
                    <a:pt x="6" y="12"/>
                    <a:pt x="6" y="12"/>
                    <a:pt x="6" y="12"/>
                  </a:cubicBezTo>
                  <a:cubicBezTo>
                    <a:pt x="3" y="12"/>
                    <a:pt x="0" y="9"/>
                    <a:pt x="0" y="6"/>
                  </a:cubicBezTo>
                  <a:cubicBezTo>
                    <a:pt x="0" y="3"/>
                    <a:pt x="3" y="0"/>
                    <a:pt x="6" y="0"/>
                  </a:cubicBezTo>
                  <a:cubicBezTo>
                    <a:pt x="270" y="0"/>
                    <a:pt x="270" y="0"/>
                    <a:pt x="270" y="0"/>
                  </a:cubicBezTo>
                  <a:cubicBezTo>
                    <a:pt x="274" y="0"/>
                    <a:pt x="276" y="3"/>
                    <a:pt x="276" y="6"/>
                  </a:cubicBezTo>
                  <a:cubicBezTo>
                    <a:pt x="276" y="9"/>
                    <a:pt x="274" y="12"/>
                    <a:pt x="27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357" name="Group 60">
            <a:extLst>
              <a:ext uri="{FF2B5EF4-FFF2-40B4-BE49-F238E27FC236}">
                <a16:creationId xmlns:a16="http://schemas.microsoft.com/office/drawing/2014/main" id="{3B66017D-AE30-3842-A30B-430AD751F9D3}"/>
              </a:ext>
            </a:extLst>
          </p:cNvPr>
          <p:cNvGrpSpPr>
            <a:grpSpLocks noChangeAspect="1"/>
          </p:cNvGrpSpPr>
          <p:nvPr userDrawn="1"/>
        </p:nvGrpSpPr>
        <p:grpSpPr bwMode="auto">
          <a:xfrm>
            <a:off x="3334652" y="5494451"/>
            <a:ext cx="481666" cy="480536"/>
            <a:chOff x="348" y="1721"/>
            <a:chExt cx="426" cy="425"/>
          </a:xfrm>
          <a:solidFill>
            <a:schemeClr val="accent1"/>
          </a:solidFill>
        </p:grpSpPr>
        <p:sp>
          <p:nvSpPr>
            <p:cNvPr id="358" name="Freeform 61">
              <a:extLst>
                <a:ext uri="{FF2B5EF4-FFF2-40B4-BE49-F238E27FC236}">
                  <a16:creationId xmlns:a16="http://schemas.microsoft.com/office/drawing/2014/main" id="{2C5B2D4E-1F4D-CB46-A341-2B749AC7F16E}"/>
                </a:ext>
              </a:extLst>
            </p:cNvPr>
            <p:cNvSpPr>
              <a:spLocks noEditPoints="1"/>
            </p:cNvSpPr>
            <p:nvPr/>
          </p:nvSpPr>
          <p:spPr bwMode="auto">
            <a:xfrm>
              <a:off x="348" y="1721"/>
              <a:ext cx="373" cy="372"/>
            </a:xfrm>
            <a:custGeom>
              <a:avLst/>
              <a:gdLst>
                <a:gd name="T0" fmla="*/ 126 w 252"/>
                <a:gd name="T1" fmla="*/ 252 h 252"/>
                <a:gd name="T2" fmla="*/ 0 w 252"/>
                <a:gd name="T3" fmla="*/ 126 h 252"/>
                <a:gd name="T4" fmla="*/ 126 w 252"/>
                <a:gd name="T5" fmla="*/ 0 h 252"/>
                <a:gd name="T6" fmla="*/ 252 w 252"/>
                <a:gd name="T7" fmla="*/ 126 h 252"/>
                <a:gd name="T8" fmla="*/ 126 w 252"/>
                <a:gd name="T9" fmla="*/ 252 h 252"/>
                <a:gd name="T10" fmla="*/ 126 w 252"/>
                <a:gd name="T11" fmla="*/ 12 h 252"/>
                <a:gd name="T12" fmla="*/ 12 w 252"/>
                <a:gd name="T13" fmla="*/ 126 h 252"/>
                <a:gd name="T14" fmla="*/ 126 w 252"/>
                <a:gd name="T15" fmla="*/ 240 h 252"/>
                <a:gd name="T16" fmla="*/ 240 w 252"/>
                <a:gd name="T17" fmla="*/ 126 h 252"/>
                <a:gd name="T18" fmla="*/ 126 w 252"/>
                <a:gd name="T19"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2" h="252">
                  <a:moveTo>
                    <a:pt x="126" y="252"/>
                  </a:moveTo>
                  <a:cubicBezTo>
                    <a:pt x="56" y="252"/>
                    <a:pt x="0" y="195"/>
                    <a:pt x="0" y="126"/>
                  </a:cubicBezTo>
                  <a:cubicBezTo>
                    <a:pt x="0" y="56"/>
                    <a:pt x="56" y="0"/>
                    <a:pt x="126" y="0"/>
                  </a:cubicBezTo>
                  <a:cubicBezTo>
                    <a:pt x="195" y="0"/>
                    <a:pt x="252" y="56"/>
                    <a:pt x="252" y="126"/>
                  </a:cubicBezTo>
                  <a:cubicBezTo>
                    <a:pt x="252" y="195"/>
                    <a:pt x="195" y="252"/>
                    <a:pt x="126" y="252"/>
                  </a:cubicBezTo>
                  <a:close/>
                  <a:moveTo>
                    <a:pt x="126" y="12"/>
                  </a:moveTo>
                  <a:cubicBezTo>
                    <a:pt x="63" y="12"/>
                    <a:pt x="12" y="63"/>
                    <a:pt x="12" y="126"/>
                  </a:cubicBezTo>
                  <a:cubicBezTo>
                    <a:pt x="12" y="188"/>
                    <a:pt x="63" y="240"/>
                    <a:pt x="126" y="240"/>
                  </a:cubicBezTo>
                  <a:cubicBezTo>
                    <a:pt x="188" y="240"/>
                    <a:pt x="240" y="188"/>
                    <a:pt x="240" y="126"/>
                  </a:cubicBezTo>
                  <a:cubicBezTo>
                    <a:pt x="240" y="63"/>
                    <a:pt x="188" y="12"/>
                    <a:pt x="12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59" name="Freeform 62">
              <a:extLst>
                <a:ext uri="{FF2B5EF4-FFF2-40B4-BE49-F238E27FC236}">
                  <a16:creationId xmlns:a16="http://schemas.microsoft.com/office/drawing/2014/main" id="{DD515909-F712-6D4B-BF72-2C4B8885D1C9}"/>
                </a:ext>
              </a:extLst>
            </p:cNvPr>
            <p:cNvSpPr>
              <a:spLocks/>
            </p:cNvSpPr>
            <p:nvPr/>
          </p:nvSpPr>
          <p:spPr bwMode="auto">
            <a:xfrm>
              <a:off x="650" y="2022"/>
              <a:ext cx="124" cy="124"/>
            </a:xfrm>
            <a:custGeom>
              <a:avLst/>
              <a:gdLst>
                <a:gd name="T0" fmla="*/ 78 w 84"/>
                <a:gd name="T1" fmla="*/ 84 h 84"/>
                <a:gd name="T2" fmla="*/ 73 w 84"/>
                <a:gd name="T3" fmla="*/ 82 h 84"/>
                <a:gd name="T4" fmla="*/ 2 w 84"/>
                <a:gd name="T5" fmla="*/ 11 h 84"/>
                <a:gd name="T6" fmla="*/ 2 w 84"/>
                <a:gd name="T7" fmla="*/ 2 h 84"/>
                <a:gd name="T8" fmla="*/ 11 w 84"/>
                <a:gd name="T9" fmla="*/ 2 h 84"/>
                <a:gd name="T10" fmla="*/ 82 w 84"/>
                <a:gd name="T11" fmla="*/ 73 h 84"/>
                <a:gd name="T12" fmla="*/ 82 w 84"/>
                <a:gd name="T13" fmla="*/ 82 h 84"/>
                <a:gd name="T14" fmla="*/ 78 w 84"/>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4">
                  <a:moveTo>
                    <a:pt x="78" y="84"/>
                  </a:moveTo>
                  <a:cubicBezTo>
                    <a:pt x="76" y="84"/>
                    <a:pt x="75" y="83"/>
                    <a:pt x="73" y="82"/>
                  </a:cubicBezTo>
                  <a:cubicBezTo>
                    <a:pt x="2" y="11"/>
                    <a:pt x="2" y="11"/>
                    <a:pt x="2" y="11"/>
                  </a:cubicBezTo>
                  <a:cubicBezTo>
                    <a:pt x="0" y="8"/>
                    <a:pt x="0" y="5"/>
                    <a:pt x="2" y="2"/>
                  </a:cubicBezTo>
                  <a:cubicBezTo>
                    <a:pt x="5" y="0"/>
                    <a:pt x="8" y="0"/>
                    <a:pt x="11" y="2"/>
                  </a:cubicBezTo>
                  <a:cubicBezTo>
                    <a:pt x="82" y="73"/>
                    <a:pt x="82" y="73"/>
                    <a:pt x="82" y="73"/>
                  </a:cubicBezTo>
                  <a:cubicBezTo>
                    <a:pt x="84" y="76"/>
                    <a:pt x="84" y="80"/>
                    <a:pt x="82" y="82"/>
                  </a:cubicBezTo>
                  <a:cubicBezTo>
                    <a:pt x="81" y="83"/>
                    <a:pt x="79" y="84"/>
                    <a:pt x="7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60" name="Freeform 63">
              <a:extLst>
                <a:ext uri="{FF2B5EF4-FFF2-40B4-BE49-F238E27FC236}">
                  <a16:creationId xmlns:a16="http://schemas.microsoft.com/office/drawing/2014/main" id="{CC9BE79E-AA71-604B-8FB7-CFEA0AC849D7}"/>
                </a:ext>
              </a:extLst>
            </p:cNvPr>
            <p:cNvSpPr>
              <a:spLocks noEditPoints="1"/>
            </p:cNvSpPr>
            <p:nvPr/>
          </p:nvSpPr>
          <p:spPr bwMode="auto">
            <a:xfrm>
              <a:off x="412" y="1783"/>
              <a:ext cx="244" cy="248"/>
            </a:xfrm>
            <a:custGeom>
              <a:avLst/>
              <a:gdLst>
                <a:gd name="T0" fmla="*/ 66 w 165"/>
                <a:gd name="T1" fmla="*/ 168 h 168"/>
                <a:gd name="T2" fmla="*/ 60 w 165"/>
                <a:gd name="T3" fmla="*/ 146 h 168"/>
                <a:gd name="T4" fmla="*/ 27 w 165"/>
                <a:gd name="T5" fmla="*/ 143 h 168"/>
                <a:gd name="T6" fmla="*/ 1 w 165"/>
                <a:gd name="T7" fmla="*/ 110 h 168"/>
                <a:gd name="T8" fmla="*/ 3 w 165"/>
                <a:gd name="T9" fmla="*/ 102 h 168"/>
                <a:gd name="T10" fmla="*/ 17 w 165"/>
                <a:gd name="T11" fmla="*/ 74 h 168"/>
                <a:gd name="T12" fmla="*/ 0 w 165"/>
                <a:gd name="T13" fmla="*/ 62 h 168"/>
                <a:gd name="T14" fmla="*/ 19 w 165"/>
                <a:gd name="T15" fmla="*/ 26 h 168"/>
                <a:gd name="T16" fmla="*/ 42 w 165"/>
                <a:gd name="T17" fmla="*/ 32 h 168"/>
                <a:gd name="T18" fmla="*/ 60 w 165"/>
                <a:gd name="T19" fmla="*/ 6 h 168"/>
                <a:gd name="T20" fmla="*/ 102 w 165"/>
                <a:gd name="T21" fmla="*/ 0 h 168"/>
                <a:gd name="T22" fmla="*/ 108 w 165"/>
                <a:gd name="T23" fmla="*/ 23 h 168"/>
                <a:gd name="T24" fmla="*/ 138 w 165"/>
                <a:gd name="T25" fmla="*/ 24 h 168"/>
                <a:gd name="T26" fmla="*/ 146 w 165"/>
                <a:gd name="T27" fmla="*/ 26 h 168"/>
                <a:gd name="T28" fmla="*/ 165 w 165"/>
                <a:gd name="T29" fmla="*/ 62 h 168"/>
                <a:gd name="T30" fmla="*/ 148 w 165"/>
                <a:gd name="T31" fmla="*/ 74 h 168"/>
                <a:gd name="T32" fmla="*/ 162 w 165"/>
                <a:gd name="T33" fmla="*/ 102 h 168"/>
                <a:gd name="T34" fmla="*/ 164 w 165"/>
                <a:gd name="T35" fmla="*/ 110 h 168"/>
                <a:gd name="T36" fmla="*/ 143 w 165"/>
                <a:gd name="T37" fmla="*/ 144 h 168"/>
                <a:gd name="T38" fmla="*/ 124 w 165"/>
                <a:gd name="T39" fmla="*/ 135 h 168"/>
                <a:gd name="T40" fmla="*/ 108 w 165"/>
                <a:gd name="T41" fmla="*/ 162 h 168"/>
                <a:gd name="T42" fmla="*/ 72 w 165"/>
                <a:gd name="T43" fmla="*/ 156 h 168"/>
                <a:gd name="T44" fmla="*/ 96 w 165"/>
                <a:gd name="T45" fmla="*/ 141 h 168"/>
                <a:gd name="T46" fmla="*/ 120 w 165"/>
                <a:gd name="T47" fmla="*/ 123 h 168"/>
                <a:gd name="T48" fmla="*/ 139 w 165"/>
                <a:gd name="T49" fmla="*/ 130 h 168"/>
                <a:gd name="T50" fmla="*/ 138 w 165"/>
                <a:gd name="T51" fmla="*/ 102 h 168"/>
                <a:gd name="T52" fmla="*/ 135 w 165"/>
                <a:gd name="T53" fmla="*/ 72 h 168"/>
                <a:gd name="T54" fmla="*/ 151 w 165"/>
                <a:gd name="T55" fmla="*/ 58 h 168"/>
                <a:gd name="T56" fmla="*/ 127 w 165"/>
                <a:gd name="T57" fmla="*/ 45 h 168"/>
                <a:gd name="T58" fmla="*/ 100 w 165"/>
                <a:gd name="T59" fmla="*/ 32 h 168"/>
                <a:gd name="T60" fmla="*/ 96 w 165"/>
                <a:gd name="T61" fmla="*/ 12 h 168"/>
                <a:gd name="T62" fmla="*/ 72 w 165"/>
                <a:gd name="T63" fmla="*/ 26 h 168"/>
                <a:gd name="T64" fmla="*/ 47 w 165"/>
                <a:gd name="T65" fmla="*/ 44 h 168"/>
                <a:gd name="T66" fmla="*/ 27 w 165"/>
                <a:gd name="T67" fmla="*/ 37 h 168"/>
                <a:gd name="T68" fmla="*/ 27 w 165"/>
                <a:gd name="T69" fmla="*/ 65 h 168"/>
                <a:gd name="T70" fmla="*/ 30 w 165"/>
                <a:gd name="T71" fmla="*/ 95 h 168"/>
                <a:gd name="T72" fmla="*/ 14 w 165"/>
                <a:gd name="T73" fmla="*/ 109 h 168"/>
                <a:gd name="T74" fmla="*/ 40 w 165"/>
                <a:gd name="T75" fmla="*/ 123 h 168"/>
                <a:gd name="T76" fmla="*/ 67 w 165"/>
                <a:gd name="T77" fmla="*/ 135 h 168"/>
                <a:gd name="T78" fmla="*/ 72 w 165"/>
                <a:gd name="T79"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168">
                  <a:moveTo>
                    <a:pt x="102" y="168"/>
                  </a:moveTo>
                  <a:cubicBezTo>
                    <a:pt x="66" y="168"/>
                    <a:pt x="66" y="168"/>
                    <a:pt x="66" y="168"/>
                  </a:cubicBezTo>
                  <a:cubicBezTo>
                    <a:pt x="63" y="168"/>
                    <a:pt x="60" y="165"/>
                    <a:pt x="60" y="162"/>
                  </a:cubicBezTo>
                  <a:cubicBezTo>
                    <a:pt x="60" y="146"/>
                    <a:pt x="60" y="146"/>
                    <a:pt x="60" y="146"/>
                  </a:cubicBezTo>
                  <a:cubicBezTo>
                    <a:pt x="52" y="143"/>
                    <a:pt x="47" y="139"/>
                    <a:pt x="42" y="135"/>
                  </a:cubicBezTo>
                  <a:cubicBezTo>
                    <a:pt x="27" y="143"/>
                    <a:pt x="27" y="143"/>
                    <a:pt x="27" y="143"/>
                  </a:cubicBezTo>
                  <a:cubicBezTo>
                    <a:pt x="24" y="145"/>
                    <a:pt x="21" y="144"/>
                    <a:pt x="19" y="141"/>
                  </a:cubicBezTo>
                  <a:cubicBezTo>
                    <a:pt x="1" y="110"/>
                    <a:pt x="1" y="110"/>
                    <a:pt x="1" y="110"/>
                  </a:cubicBezTo>
                  <a:cubicBezTo>
                    <a:pt x="0" y="109"/>
                    <a:pt x="0" y="107"/>
                    <a:pt x="0" y="106"/>
                  </a:cubicBezTo>
                  <a:cubicBezTo>
                    <a:pt x="1" y="104"/>
                    <a:pt x="2" y="103"/>
                    <a:pt x="3" y="102"/>
                  </a:cubicBezTo>
                  <a:cubicBezTo>
                    <a:pt x="17" y="94"/>
                    <a:pt x="17" y="94"/>
                    <a:pt x="17" y="94"/>
                  </a:cubicBezTo>
                  <a:cubicBezTo>
                    <a:pt x="16" y="87"/>
                    <a:pt x="16" y="80"/>
                    <a:pt x="17" y="74"/>
                  </a:cubicBezTo>
                  <a:cubicBezTo>
                    <a:pt x="3" y="65"/>
                    <a:pt x="3" y="65"/>
                    <a:pt x="3" y="65"/>
                  </a:cubicBezTo>
                  <a:cubicBezTo>
                    <a:pt x="2" y="65"/>
                    <a:pt x="1" y="63"/>
                    <a:pt x="0" y="62"/>
                  </a:cubicBezTo>
                  <a:cubicBezTo>
                    <a:pt x="0" y="60"/>
                    <a:pt x="0" y="59"/>
                    <a:pt x="1" y="57"/>
                  </a:cubicBezTo>
                  <a:cubicBezTo>
                    <a:pt x="19" y="26"/>
                    <a:pt x="19" y="26"/>
                    <a:pt x="19" y="26"/>
                  </a:cubicBezTo>
                  <a:cubicBezTo>
                    <a:pt x="21" y="23"/>
                    <a:pt x="25" y="22"/>
                    <a:pt x="27" y="24"/>
                  </a:cubicBezTo>
                  <a:cubicBezTo>
                    <a:pt x="42" y="32"/>
                    <a:pt x="42" y="32"/>
                    <a:pt x="42" y="32"/>
                  </a:cubicBezTo>
                  <a:cubicBezTo>
                    <a:pt x="47" y="28"/>
                    <a:pt x="52" y="24"/>
                    <a:pt x="60" y="22"/>
                  </a:cubicBezTo>
                  <a:cubicBezTo>
                    <a:pt x="60" y="6"/>
                    <a:pt x="60" y="6"/>
                    <a:pt x="60" y="6"/>
                  </a:cubicBezTo>
                  <a:cubicBezTo>
                    <a:pt x="60" y="2"/>
                    <a:pt x="63" y="0"/>
                    <a:pt x="66" y="0"/>
                  </a:cubicBezTo>
                  <a:cubicBezTo>
                    <a:pt x="102" y="0"/>
                    <a:pt x="102" y="0"/>
                    <a:pt x="102" y="0"/>
                  </a:cubicBezTo>
                  <a:cubicBezTo>
                    <a:pt x="105" y="0"/>
                    <a:pt x="108" y="2"/>
                    <a:pt x="108" y="6"/>
                  </a:cubicBezTo>
                  <a:cubicBezTo>
                    <a:pt x="108" y="23"/>
                    <a:pt x="108" y="23"/>
                    <a:pt x="108" y="23"/>
                  </a:cubicBezTo>
                  <a:cubicBezTo>
                    <a:pt x="115" y="26"/>
                    <a:pt x="120" y="29"/>
                    <a:pt x="124" y="32"/>
                  </a:cubicBezTo>
                  <a:cubicBezTo>
                    <a:pt x="138" y="24"/>
                    <a:pt x="138" y="24"/>
                    <a:pt x="138" y="24"/>
                  </a:cubicBezTo>
                  <a:cubicBezTo>
                    <a:pt x="139" y="23"/>
                    <a:pt x="141" y="23"/>
                    <a:pt x="143" y="23"/>
                  </a:cubicBezTo>
                  <a:cubicBezTo>
                    <a:pt x="144" y="24"/>
                    <a:pt x="146" y="25"/>
                    <a:pt x="146" y="26"/>
                  </a:cubicBezTo>
                  <a:cubicBezTo>
                    <a:pt x="164" y="57"/>
                    <a:pt x="164" y="57"/>
                    <a:pt x="164" y="57"/>
                  </a:cubicBezTo>
                  <a:cubicBezTo>
                    <a:pt x="165" y="59"/>
                    <a:pt x="165" y="60"/>
                    <a:pt x="165" y="62"/>
                  </a:cubicBezTo>
                  <a:cubicBezTo>
                    <a:pt x="165" y="63"/>
                    <a:pt x="164" y="65"/>
                    <a:pt x="162" y="65"/>
                  </a:cubicBezTo>
                  <a:cubicBezTo>
                    <a:pt x="148" y="74"/>
                    <a:pt x="148" y="74"/>
                    <a:pt x="148" y="74"/>
                  </a:cubicBezTo>
                  <a:cubicBezTo>
                    <a:pt x="149" y="80"/>
                    <a:pt x="149" y="87"/>
                    <a:pt x="148" y="94"/>
                  </a:cubicBezTo>
                  <a:cubicBezTo>
                    <a:pt x="162" y="102"/>
                    <a:pt x="162" y="102"/>
                    <a:pt x="162" y="102"/>
                  </a:cubicBezTo>
                  <a:cubicBezTo>
                    <a:pt x="164" y="103"/>
                    <a:pt x="165" y="104"/>
                    <a:pt x="165" y="106"/>
                  </a:cubicBezTo>
                  <a:cubicBezTo>
                    <a:pt x="165" y="107"/>
                    <a:pt x="165" y="109"/>
                    <a:pt x="164" y="110"/>
                  </a:cubicBezTo>
                  <a:cubicBezTo>
                    <a:pt x="146" y="141"/>
                    <a:pt x="146" y="141"/>
                    <a:pt x="146" y="141"/>
                  </a:cubicBezTo>
                  <a:cubicBezTo>
                    <a:pt x="146" y="143"/>
                    <a:pt x="144" y="144"/>
                    <a:pt x="143" y="144"/>
                  </a:cubicBezTo>
                  <a:cubicBezTo>
                    <a:pt x="141" y="144"/>
                    <a:pt x="139" y="144"/>
                    <a:pt x="138" y="143"/>
                  </a:cubicBezTo>
                  <a:cubicBezTo>
                    <a:pt x="124" y="135"/>
                    <a:pt x="124" y="135"/>
                    <a:pt x="124" y="135"/>
                  </a:cubicBezTo>
                  <a:cubicBezTo>
                    <a:pt x="120" y="138"/>
                    <a:pt x="115" y="142"/>
                    <a:pt x="108" y="145"/>
                  </a:cubicBezTo>
                  <a:cubicBezTo>
                    <a:pt x="108" y="162"/>
                    <a:pt x="108" y="162"/>
                    <a:pt x="108" y="162"/>
                  </a:cubicBezTo>
                  <a:cubicBezTo>
                    <a:pt x="108" y="165"/>
                    <a:pt x="105" y="168"/>
                    <a:pt x="102" y="168"/>
                  </a:cubicBezTo>
                  <a:close/>
                  <a:moveTo>
                    <a:pt x="72" y="156"/>
                  </a:moveTo>
                  <a:cubicBezTo>
                    <a:pt x="96" y="156"/>
                    <a:pt x="96" y="156"/>
                    <a:pt x="96" y="156"/>
                  </a:cubicBezTo>
                  <a:cubicBezTo>
                    <a:pt x="96" y="141"/>
                    <a:pt x="96" y="141"/>
                    <a:pt x="96" y="141"/>
                  </a:cubicBezTo>
                  <a:cubicBezTo>
                    <a:pt x="96" y="139"/>
                    <a:pt x="97" y="136"/>
                    <a:pt x="100" y="135"/>
                  </a:cubicBezTo>
                  <a:cubicBezTo>
                    <a:pt x="109" y="131"/>
                    <a:pt x="115" y="127"/>
                    <a:pt x="120" y="123"/>
                  </a:cubicBezTo>
                  <a:cubicBezTo>
                    <a:pt x="122" y="122"/>
                    <a:pt x="125" y="121"/>
                    <a:pt x="127" y="123"/>
                  </a:cubicBezTo>
                  <a:cubicBezTo>
                    <a:pt x="139" y="130"/>
                    <a:pt x="139" y="130"/>
                    <a:pt x="139" y="130"/>
                  </a:cubicBezTo>
                  <a:cubicBezTo>
                    <a:pt x="151" y="109"/>
                    <a:pt x="151" y="109"/>
                    <a:pt x="151" y="109"/>
                  </a:cubicBezTo>
                  <a:cubicBezTo>
                    <a:pt x="138" y="102"/>
                    <a:pt x="138" y="102"/>
                    <a:pt x="138" y="102"/>
                  </a:cubicBezTo>
                  <a:cubicBezTo>
                    <a:pt x="136" y="101"/>
                    <a:pt x="135" y="98"/>
                    <a:pt x="135" y="95"/>
                  </a:cubicBezTo>
                  <a:cubicBezTo>
                    <a:pt x="137" y="87"/>
                    <a:pt x="137" y="80"/>
                    <a:pt x="135" y="72"/>
                  </a:cubicBezTo>
                  <a:cubicBezTo>
                    <a:pt x="135" y="69"/>
                    <a:pt x="136" y="67"/>
                    <a:pt x="138" y="65"/>
                  </a:cubicBezTo>
                  <a:cubicBezTo>
                    <a:pt x="151" y="58"/>
                    <a:pt x="151" y="58"/>
                    <a:pt x="151" y="58"/>
                  </a:cubicBezTo>
                  <a:cubicBezTo>
                    <a:pt x="139" y="37"/>
                    <a:pt x="139" y="37"/>
                    <a:pt x="139" y="37"/>
                  </a:cubicBezTo>
                  <a:cubicBezTo>
                    <a:pt x="127" y="45"/>
                    <a:pt x="127" y="45"/>
                    <a:pt x="127" y="45"/>
                  </a:cubicBezTo>
                  <a:cubicBezTo>
                    <a:pt x="125" y="46"/>
                    <a:pt x="122" y="46"/>
                    <a:pt x="120" y="44"/>
                  </a:cubicBezTo>
                  <a:cubicBezTo>
                    <a:pt x="116" y="40"/>
                    <a:pt x="109" y="36"/>
                    <a:pt x="100" y="32"/>
                  </a:cubicBezTo>
                  <a:cubicBezTo>
                    <a:pt x="97" y="31"/>
                    <a:pt x="96" y="29"/>
                    <a:pt x="96" y="26"/>
                  </a:cubicBezTo>
                  <a:cubicBezTo>
                    <a:pt x="96" y="12"/>
                    <a:pt x="96" y="12"/>
                    <a:pt x="96" y="12"/>
                  </a:cubicBezTo>
                  <a:cubicBezTo>
                    <a:pt x="72" y="12"/>
                    <a:pt x="72" y="12"/>
                    <a:pt x="72" y="12"/>
                  </a:cubicBezTo>
                  <a:cubicBezTo>
                    <a:pt x="72" y="26"/>
                    <a:pt x="72" y="26"/>
                    <a:pt x="72" y="26"/>
                  </a:cubicBezTo>
                  <a:cubicBezTo>
                    <a:pt x="72" y="29"/>
                    <a:pt x="70" y="32"/>
                    <a:pt x="67" y="32"/>
                  </a:cubicBezTo>
                  <a:cubicBezTo>
                    <a:pt x="57" y="35"/>
                    <a:pt x="53" y="38"/>
                    <a:pt x="47" y="44"/>
                  </a:cubicBezTo>
                  <a:cubicBezTo>
                    <a:pt x="45" y="45"/>
                    <a:pt x="42" y="46"/>
                    <a:pt x="40" y="45"/>
                  </a:cubicBezTo>
                  <a:cubicBezTo>
                    <a:pt x="27" y="37"/>
                    <a:pt x="27" y="37"/>
                    <a:pt x="27" y="37"/>
                  </a:cubicBezTo>
                  <a:cubicBezTo>
                    <a:pt x="14" y="58"/>
                    <a:pt x="14" y="58"/>
                    <a:pt x="14" y="58"/>
                  </a:cubicBezTo>
                  <a:cubicBezTo>
                    <a:pt x="27" y="65"/>
                    <a:pt x="27" y="65"/>
                    <a:pt x="27" y="65"/>
                  </a:cubicBezTo>
                  <a:cubicBezTo>
                    <a:pt x="29" y="67"/>
                    <a:pt x="31" y="69"/>
                    <a:pt x="30" y="72"/>
                  </a:cubicBezTo>
                  <a:cubicBezTo>
                    <a:pt x="28" y="80"/>
                    <a:pt x="28" y="88"/>
                    <a:pt x="30" y="95"/>
                  </a:cubicBezTo>
                  <a:cubicBezTo>
                    <a:pt x="31" y="98"/>
                    <a:pt x="29" y="101"/>
                    <a:pt x="27" y="102"/>
                  </a:cubicBezTo>
                  <a:cubicBezTo>
                    <a:pt x="14" y="109"/>
                    <a:pt x="14" y="109"/>
                    <a:pt x="14" y="109"/>
                  </a:cubicBezTo>
                  <a:cubicBezTo>
                    <a:pt x="26" y="130"/>
                    <a:pt x="26" y="130"/>
                    <a:pt x="26" y="130"/>
                  </a:cubicBezTo>
                  <a:cubicBezTo>
                    <a:pt x="40" y="123"/>
                    <a:pt x="40" y="123"/>
                    <a:pt x="40" y="123"/>
                  </a:cubicBezTo>
                  <a:cubicBezTo>
                    <a:pt x="42" y="121"/>
                    <a:pt x="45" y="122"/>
                    <a:pt x="47" y="123"/>
                  </a:cubicBezTo>
                  <a:cubicBezTo>
                    <a:pt x="53" y="129"/>
                    <a:pt x="57" y="133"/>
                    <a:pt x="67" y="135"/>
                  </a:cubicBezTo>
                  <a:cubicBezTo>
                    <a:pt x="70" y="136"/>
                    <a:pt x="72" y="138"/>
                    <a:pt x="72" y="141"/>
                  </a:cubicBezTo>
                  <a:lnTo>
                    <a:pt x="72"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61" name="Freeform 64">
              <a:extLst>
                <a:ext uri="{FF2B5EF4-FFF2-40B4-BE49-F238E27FC236}">
                  <a16:creationId xmlns:a16="http://schemas.microsoft.com/office/drawing/2014/main" id="{7949AA08-1950-4A44-91C1-8E34BD10E503}"/>
                </a:ext>
              </a:extLst>
            </p:cNvPr>
            <p:cNvSpPr>
              <a:spLocks noEditPoints="1"/>
            </p:cNvSpPr>
            <p:nvPr/>
          </p:nvSpPr>
          <p:spPr bwMode="auto">
            <a:xfrm>
              <a:off x="490" y="1863"/>
              <a:ext cx="89" cy="88"/>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62" name="Group 83">
            <a:extLst>
              <a:ext uri="{FF2B5EF4-FFF2-40B4-BE49-F238E27FC236}">
                <a16:creationId xmlns:a16="http://schemas.microsoft.com/office/drawing/2014/main" id="{EFF1C6C9-655D-274A-BF87-2269FFB3606F}"/>
              </a:ext>
            </a:extLst>
          </p:cNvPr>
          <p:cNvGrpSpPr>
            <a:grpSpLocks noChangeAspect="1"/>
          </p:cNvGrpSpPr>
          <p:nvPr userDrawn="1"/>
        </p:nvGrpSpPr>
        <p:grpSpPr bwMode="auto">
          <a:xfrm>
            <a:off x="10959261" y="4300132"/>
            <a:ext cx="479568" cy="490720"/>
            <a:chOff x="1580" y="1910"/>
            <a:chExt cx="387" cy="396"/>
          </a:xfrm>
          <a:solidFill>
            <a:schemeClr val="accent1"/>
          </a:solidFill>
        </p:grpSpPr>
        <p:sp>
          <p:nvSpPr>
            <p:cNvPr id="363" name="Freeform 84">
              <a:extLst>
                <a:ext uri="{FF2B5EF4-FFF2-40B4-BE49-F238E27FC236}">
                  <a16:creationId xmlns:a16="http://schemas.microsoft.com/office/drawing/2014/main" id="{A5BD3BA6-1E5D-A147-A5E7-38A35AFB2FB8}"/>
                </a:ext>
              </a:extLst>
            </p:cNvPr>
            <p:cNvSpPr>
              <a:spLocks noEditPoints="1"/>
            </p:cNvSpPr>
            <p:nvPr/>
          </p:nvSpPr>
          <p:spPr bwMode="auto">
            <a:xfrm>
              <a:off x="1655" y="1982"/>
              <a:ext cx="238" cy="252"/>
            </a:xfrm>
            <a:custGeom>
              <a:avLst/>
              <a:gdLst>
                <a:gd name="T0" fmla="*/ 0 w 156"/>
                <a:gd name="T1" fmla="*/ 78 h 169"/>
                <a:gd name="T2" fmla="*/ 54 w 156"/>
                <a:gd name="T3" fmla="*/ 163 h 169"/>
                <a:gd name="T4" fmla="*/ 96 w 156"/>
                <a:gd name="T5" fmla="*/ 169 h 169"/>
                <a:gd name="T6" fmla="*/ 102 w 156"/>
                <a:gd name="T7" fmla="*/ 153 h 169"/>
                <a:gd name="T8" fmla="*/ 78 w 156"/>
                <a:gd name="T9" fmla="*/ 0 h 169"/>
                <a:gd name="T10" fmla="*/ 90 w 156"/>
                <a:gd name="T11" fmla="*/ 148 h 169"/>
                <a:gd name="T12" fmla="*/ 66 w 156"/>
                <a:gd name="T13" fmla="*/ 157 h 169"/>
                <a:gd name="T14" fmla="*/ 61 w 156"/>
                <a:gd name="T15" fmla="*/ 142 h 169"/>
                <a:gd name="T16" fmla="*/ 63 w 156"/>
                <a:gd name="T17" fmla="*/ 133 h 169"/>
                <a:gd name="T18" fmla="*/ 67 w 156"/>
                <a:gd name="T19" fmla="*/ 110 h 169"/>
                <a:gd name="T20" fmla="*/ 58 w 156"/>
                <a:gd name="T21" fmla="*/ 89 h 169"/>
                <a:gd name="T22" fmla="*/ 53 w 156"/>
                <a:gd name="T23" fmla="*/ 78 h 169"/>
                <a:gd name="T24" fmla="*/ 56 w 156"/>
                <a:gd name="T25" fmla="*/ 67 h 169"/>
                <a:gd name="T26" fmla="*/ 55 w 156"/>
                <a:gd name="T27" fmla="*/ 57 h 169"/>
                <a:gd name="T28" fmla="*/ 82 w 156"/>
                <a:gd name="T29" fmla="*/ 44 h 169"/>
                <a:gd name="T30" fmla="*/ 99 w 156"/>
                <a:gd name="T31" fmla="*/ 67 h 169"/>
                <a:gd name="T32" fmla="*/ 102 w 156"/>
                <a:gd name="T33" fmla="*/ 78 h 169"/>
                <a:gd name="T34" fmla="*/ 102 w 156"/>
                <a:gd name="T35" fmla="*/ 83 h 169"/>
                <a:gd name="T36" fmla="*/ 92 w 156"/>
                <a:gd name="T37" fmla="*/ 105 h 169"/>
                <a:gd name="T38" fmla="*/ 89 w 156"/>
                <a:gd name="T39" fmla="*/ 127 h 169"/>
                <a:gd name="T40" fmla="*/ 105 w 156"/>
                <a:gd name="T41" fmla="*/ 138 h 169"/>
                <a:gd name="T42" fmla="*/ 118 w 156"/>
                <a:gd name="T43" fmla="*/ 131 h 169"/>
                <a:gd name="T44" fmla="*/ 100 w 156"/>
                <a:gd name="T45" fmla="*/ 114 h 169"/>
                <a:gd name="T46" fmla="*/ 114 w 156"/>
                <a:gd name="T47" fmla="*/ 80 h 169"/>
                <a:gd name="T48" fmla="*/ 111 w 156"/>
                <a:gd name="T49" fmla="*/ 69 h 169"/>
                <a:gd name="T50" fmla="*/ 82 w 156"/>
                <a:gd name="T51" fmla="*/ 33 h 169"/>
                <a:gd name="T52" fmla="*/ 44 w 156"/>
                <a:gd name="T53" fmla="*/ 49 h 169"/>
                <a:gd name="T54" fmla="*/ 43 w 156"/>
                <a:gd name="T55" fmla="*/ 71 h 169"/>
                <a:gd name="T56" fmla="*/ 46 w 156"/>
                <a:gd name="T57" fmla="*/ 93 h 169"/>
                <a:gd name="T58" fmla="*/ 55 w 156"/>
                <a:gd name="T59" fmla="*/ 123 h 169"/>
                <a:gd name="T60" fmla="*/ 12 w 156"/>
                <a:gd name="T61" fmla="*/ 78 h 169"/>
                <a:gd name="T62" fmla="*/ 144 w 156"/>
                <a:gd name="T63" fmla="*/ 7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169">
                  <a:moveTo>
                    <a:pt x="78" y="0"/>
                  </a:moveTo>
                  <a:cubicBezTo>
                    <a:pt x="35" y="0"/>
                    <a:pt x="0" y="35"/>
                    <a:pt x="0" y="78"/>
                  </a:cubicBezTo>
                  <a:cubicBezTo>
                    <a:pt x="0" y="112"/>
                    <a:pt x="22" y="142"/>
                    <a:pt x="54" y="153"/>
                  </a:cubicBezTo>
                  <a:cubicBezTo>
                    <a:pt x="54" y="163"/>
                    <a:pt x="54" y="163"/>
                    <a:pt x="54" y="163"/>
                  </a:cubicBezTo>
                  <a:cubicBezTo>
                    <a:pt x="54" y="166"/>
                    <a:pt x="56" y="169"/>
                    <a:pt x="60" y="169"/>
                  </a:cubicBezTo>
                  <a:cubicBezTo>
                    <a:pt x="96" y="169"/>
                    <a:pt x="96" y="169"/>
                    <a:pt x="96" y="169"/>
                  </a:cubicBezTo>
                  <a:cubicBezTo>
                    <a:pt x="99" y="169"/>
                    <a:pt x="102" y="166"/>
                    <a:pt x="102" y="163"/>
                  </a:cubicBezTo>
                  <a:cubicBezTo>
                    <a:pt x="102" y="153"/>
                    <a:pt x="102" y="153"/>
                    <a:pt x="102" y="153"/>
                  </a:cubicBezTo>
                  <a:cubicBezTo>
                    <a:pt x="134" y="142"/>
                    <a:pt x="156" y="112"/>
                    <a:pt x="156" y="78"/>
                  </a:cubicBezTo>
                  <a:cubicBezTo>
                    <a:pt x="156" y="35"/>
                    <a:pt x="121" y="0"/>
                    <a:pt x="78" y="0"/>
                  </a:cubicBezTo>
                  <a:close/>
                  <a:moveTo>
                    <a:pt x="94" y="142"/>
                  </a:moveTo>
                  <a:cubicBezTo>
                    <a:pt x="92" y="143"/>
                    <a:pt x="90" y="145"/>
                    <a:pt x="90" y="148"/>
                  </a:cubicBezTo>
                  <a:cubicBezTo>
                    <a:pt x="90" y="157"/>
                    <a:pt x="90" y="157"/>
                    <a:pt x="90" y="157"/>
                  </a:cubicBezTo>
                  <a:cubicBezTo>
                    <a:pt x="66" y="157"/>
                    <a:pt x="66" y="157"/>
                    <a:pt x="66" y="157"/>
                  </a:cubicBezTo>
                  <a:cubicBezTo>
                    <a:pt x="66" y="148"/>
                    <a:pt x="66" y="148"/>
                    <a:pt x="66" y="148"/>
                  </a:cubicBezTo>
                  <a:cubicBezTo>
                    <a:pt x="66" y="145"/>
                    <a:pt x="64" y="143"/>
                    <a:pt x="61" y="142"/>
                  </a:cubicBezTo>
                  <a:cubicBezTo>
                    <a:pt x="57" y="141"/>
                    <a:pt x="54" y="140"/>
                    <a:pt x="50" y="138"/>
                  </a:cubicBezTo>
                  <a:cubicBezTo>
                    <a:pt x="54" y="136"/>
                    <a:pt x="59" y="135"/>
                    <a:pt x="63" y="133"/>
                  </a:cubicBezTo>
                  <a:cubicBezTo>
                    <a:pt x="65" y="132"/>
                    <a:pt x="67" y="130"/>
                    <a:pt x="67" y="127"/>
                  </a:cubicBezTo>
                  <a:cubicBezTo>
                    <a:pt x="67" y="110"/>
                    <a:pt x="67" y="110"/>
                    <a:pt x="67" y="110"/>
                  </a:cubicBezTo>
                  <a:cubicBezTo>
                    <a:pt x="67" y="108"/>
                    <a:pt x="65" y="106"/>
                    <a:pt x="63" y="105"/>
                  </a:cubicBezTo>
                  <a:cubicBezTo>
                    <a:pt x="63" y="105"/>
                    <a:pt x="58" y="102"/>
                    <a:pt x="58" y="89"/>
                  </a:cubicBezTo>
                  <a:cubicBezTo>
                    <a:pt x="58" y="86"/>
                    <a:pt x="56" y="84"/>
                    <a:pt x="54" y="84"/>
                  </a:cubicBezTo>
                  <a:cubicBezTo>
                    <a:pt x="53" y="83"/>
                    <a:pt x="52" y="80"/>
                    <a:pt x="53" y="78"/>
                  </a:cubicBezTo>
                  <a:cubicBezTo>
                    <a:pt x="56" y="78"/>
                    <a:pt x="58" y="75"/>
                    <a:pt x="58" y="72"/>
                  </a:cubicBezTo>
                  <a:cubicBezTo>
                    <a:pt x="58" y="71"/>
                    <a:pt x="58" y="69"/>
                    <a:pt x="56" y="67"/>
                  </a:cubicBezTo>
                  <a:cubicBezTo>
                    <a:pt x="54" y="60"/>
                    <a:pt x="53" y="58"/>
                    <a:pt x="53" y="57"/>
                  </a:cubicBezTo>
                  <a:cubicBezTo>
                    <a:pt x="54" y="57"/>
                    <a:pt x="54" y="57"/>
                    <a:pt x="55" y="57"/>
                  </a:cubicBezTo>
                  <a:cubicBezTo>
                    <a:pt x="58" y="58"/>
                    <a:pt x="61" y="56"/>
                    <a:pt x="62" y="53"/>
                  </a:cubicBezTo>
                  <a:cubicBezTo>
                    <a:pt x="63" y="48"/>
                    <a:pt x="72" y="44"/>
                    <a:pt x="82" y="44"/>
                  </a:cubicBezTo>
                  <a:cubicBezTo>
                    <a:pt x="92" y="44"/>
                    <a:pt x="100" y="48"/>
                    <a:pt x="102" y="53"/>
                  </a:cubicBezTo>
                  <a:cubicBezTo>
                    <a:pt x="103" y="58"/>
                    <a:pt x="100" y="64"/>
                    <a:pt x="99" y="67"/>
                  </a:cubicBezTo>
                  <a:cubicBezTo>
                    <a:pt x="98" y="69"/>
                    <a:pt x="97" y="71"/>
                    <a:pt x="97" y="72"/>
                  </a:cubicBezTo>
                  <a:cubicBezTo>
                    <a:pt x="97" y="75"/>
                    <a:pt x="100" y="78"/>
                    <a:pt x="102" y="78"/>
                  </a:cubicBezTo>
                  <a:cubicBezTo>
                    <a:pt x="103" y="78"/>
                    <a:pt x="103" y="79"/>
                    <a:pt x="103" y="79"/>
                  </a:cubicBezTo>
                  <a:cubicBezTo>
                    <a:pt x="103" y="81"/>
                    <a:pt x="102" y="82"/>
                    <a:pt x="102" y="83"/>
                  </a:cubicBezTo>
                  <a:cubicBezTo>
                    <a:pt x="99" y="84"/>
                    <a:pt x="97" y="86"/>
                    <a:pt x="97" y="89"/>
                  </a:cubicBezTo>
                  <a:cubicBezTo>
                    <a:pt x="97" y="101"/>
                    <a:pt x="93" y="104"/>
                    <a:pt x="92" y="105"/>
                  </a:cubicBezTo>
                  <a:cubicBezTo>
                    <a:pt x="90" y="106"/>
                    <a:pt x="89" y="108"/>
                    <a:pt x="89" y="110"/>
                  </a:cubicBezTo>
                  <a:cubicBezTo>
                    <a:pt x="89" y="127"/>
                    <a:pt x="89" y="127"/>
                    <a:pt x="89" y="127"/>
                  </a:cubicBezTo>
                  <a:cubicBezTo>
                    <a:pt x="89" y="130"/>
                    <a:pt x="90" y="132"/>
                    <a:pt x="92" y="133"/>
                  </a:cubicBezTo>
                  <a:cubicBezTo>
                    <a:pt x="97" y="135"/>
                    <a:pt x="101" y="136"/>
                    <a:pt x="105" y="138"/>
                  </a:cubicBezTo>
                  <a:cubicBezTo>
                    <a:pt x="102" y="140"/>
                    <a:pt x="98" y="141"/>
                    <a:pt x="94" y="142"/>
                  </a:cubicBezTo>
                  <a:close/>
                  <a:moveTo>
                    <a:pt x="118" y="131"/>
                  </a:moveTo>
                  <a:cubicBezTo>
                    <a:pt x="112" y="128"/>
                    <a:pt x="106" y="126"/>
                    <a:pt x="100" y="123"/>
                  </a:cubicBezTo>
                  <a:cubicBezTo>
                    <a:pt x="100" y="114"/>
                    <a:pt x="100" y="114"/>
                    <a:pt x="100" y="114"/>
                  </a:cubicBezTo>
                  <a:cubicBezTo>
                    <a:pt x="104" y="111"/>
                    <a:pt x="108" y="105"/>
                    <a:pt x="109" y="93"/>
                  </a:cubicBezTo>
                  <a:cubicBezTo>
                    <a:pt x="112" y="90"/>
                    <a:pt x="114" y="85"/>
                    <a:pt x="114" y="80"/>
                  </a:cubicBezTo>
                  <a:cubicBezTo>
                    <a:pt x="114" y="76"/>
                    <a:pt x="114" y="74"/>
                    <a:pt x="112" y="71"/>
                  </a:cubicBezTo>
                  <a:cubicBezTo>
                    <a:pt x="112" y="71"/>
                    <a:pt x="111" y="70"/>
                    <a:pt x="111" y="69"/>
                  </a:cubicBezTo>
                  <a:cubicBezTo>
                    <a:pt x="113" y="65"/>
                    <a:pt x="115" y="57"/>
                    <a:pt x="113" y="50"/>
                  </a:cubicBezTo>
                  <a:cubicBezTo>
                    <a:pt x="110" y="37"/>
                    <a:pt x="94" y="33"/>
                    <a:pt x="82" y="33"/>
                  </a:cubicBezTo>
                  <a:cubicBezTo>
                    <a:pt x="71" y="33"/>
                    <a:pt x="58" y="36"/>
                    <a:pt x="53" y="45"/>
                  </a:cubicBezTo>
                  <a:cubicBezTo>
                    <a:pt x="49" y="45"/>
                    <a:pt x="46" y="46"/>
                    <a:pt x="44" y="49"/>
                  </a:cubicBezTo>
                  <a:cubicBezTo>
                    <a:pt x="39" y="55"/>
                    <a:pt x="42" y="64"/>
                    <a:pt x="45" y="69"/>
                  </a:cubicBezTo>
                  <a:cubicBezTo>
                    <a:pt x="44" y="70"/>
                    <a:pt x="44" y="71"/>
                    <a:pt x="43" y="71"/>
                  </a:cubicBezTo>
                  <a:cubicBezTo>
                    <a:pt x="42" y="74"/>
                    <a:pt x="41" y="77"/>
                    <a:pt x="41" y="80"/>
                  </a:cubicBezTo>
                  <a:cubicBezTo>
                    <a:pt x="41" y="85"/>
                    <a:pt x="43" y="90"/>
                    <a:pt x="46" y="93"/>
                  </a:cubicBezTo>
                  <a:cubicBezTo>
                    <a:pt x="47" y="105"/>
                    <a:pt x="51" y="111"/>
                    <a:pt x="55" y="114"/>
                  </a:cubicBezTo>
                  <a:cubicBezTo>
                    <a:pt x="55" y="123"/>
                    <a:pt x="55" y="123"/>
                    <a:pt x="55" y="123"/>
                  </a:cubicBezTo>
                  <a:cubicBezTo>
                    <a:pt x="49" y="126"/>
                    <a:pt x="43" y="128"/>
                    <a:pt x="38" y="131"/>
                  </a:cubicBezTo>
                  <a:cubicBezTo>
                    <a:pt x="22" y="119"/>
                    <a:pt x="12" y="100"/>
                    <a:pt x="12" y="78"/>
                  </a:cubicBezTo>
                  <a:cubicBezTo>
                    <a:pt x="12" y="42"/>
                    <a:pt x="41" y="12"/>
                    <a:pt x="78" y="12"/>
                  </a:cubicBezTo>
                  <a:cubicBezTo>
                    <a:pt x="114" y="12"/>
                    <a:pt x="144" y="42"/>
                    <a:pt x="144" y="78"/>
                  </a:cubicBezTo>
                  <a:cubicBezTo>
                    <a:pt x="144" y="100"/>
                    <a:pt x="134" y="119"/>
                    <a:pt x="118" y="131"/>
                  </a:cubicBezTo>
                  <a:close/>
                </a:path>
              </a:pathLst>
            </a:custGeom>
            <a:grp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4" name="Freeform 85">
              <a:extLst>
                <a:ext uri="{FF2B5EF4-FFF2-40B4-BE49-F238E27FC236}">
                  <a16:creationId xmlns:a16="http://schemas.microsoft.com/office/drawing/2014/main" id="{16B4A2A5-EFF3-D844-8BFB-D9FC0A674E57}"/>
                </a:ext>
              </a:extLst>
            </p:cNvPr>
            <p:cNvSpPr>
              <a:spLocks/>
            </p:cNvSpPr>
            <p:nvPr/>
          </p:nvSpPr>
          <p:spPr bwMode="auto">
            <a:xfrm>
              <a:off x="1756" y="2288"/>
              <a:ext cx="36" cy="18"/>
            </a:xfrm>
            <a:custGeom>
              <a:avLst/>
              <a:gdLst>
                <a:gd name="T0" fmla="*/ 18 w 24"/>
                <a:gd name="T1" fmla="*/ 0 h 12"/>
                <a:gd name="T2" fmla="*/ 6 w 24"/>
                <a:gd name="T3" fmla="*/ 0 h 12"/>
                <a:gd name="T4" fmla="*/ 0 w 24"/>
                <a:gd name="T5" fmla="*/ 6 h 12"/>
                <a:gd name="T6" fmla="*/ 6 w 24"/>
                <a:gd name="T7" fmla="*/ 12 h 12"/>
                <a:gd name="T8" fmla="*/ 18 w 24"/>
                <a:gd name="T9" fmla="*/ 12 h 12"/>
                <a:gd name="T10" fmla="*/ 24 w 24"/>
                <a:gd name="T11" fmla="*/ 6 h 12"/>
                <a:gd name="T12" fmla="*/ 18 w 24"/>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0"/>
                  </a:moveTo>
                  <a:cubicBezTo>
                    <a:pt x="6" y="0"/>
                    <a:pt x="6" y="0"/>
                    <a:pt x="6" y="0"/>
                  </a:cubicBezTo>
                  <a:cubicBezTo>
                    <a:pt x="2" y="0"/>
                    <a:pt x="0" y="2"/>
                    <a:pt x="0" y="6"/>
                  </a:cubicBezTo>
                  <a:cubicBezTo>
                    <a:pt x="0" y="9"/>
                    <a:pt x="2" y="12"/>
                    <a:pt x="6" y="12"/>
                  </a:cubicBezTo>
                  <a:cubicBezTo>
                    <a:pt x="18" y="12"/>
                    <a:pt x="18" y="12"/>
                    <a:pt x="18" y="12"/>
                  </a:cubicBezTo>
                  <a:cubicBezTo>
                    <a:pt x="21" y="12"/>
                    <a:pt x="24" y="9"/>
                    <a:pt x="24" y="6"/>
                  </a:cubicBezTo>
                  <a:cubicBezTo>
                    <a:pt x="24" y="2"/>
                    <a:pt x="21" y="0"/>
                    <a:pt x="18" y="0"/>
                  </a:cubicBezTo>
                  <a:close/>
                </a:path>
              </a:pathLst>
            </a:custGeom>
            <a:grp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5" name="Freeform 86">
              <a:extLst>
                <a:ext uri="{FF2B5EF4-FFF2-40B4-BE49-F238E27FC236}">
                  <a16:creationId xmlns:a16="http://schemas.microsoft.com/office/drawing/2014/main" id="{01032911-E44E-6A44-B3AE-2C20E895BDF1}"/>
                </a:ext>
              </a:extLst>
            </p:cNvPr>
            <p:cNvSpPr>
              <a:spLocks/>
            </p:cNvSpPr>
            <p:nvPr/>
          </p:nvSpPr>
          <p:spPr bwMode="auto">
            <a:xfrm>
              <a:off x="1737" y="2252"/>
              <a:ext cx="74" cy="18"/>
            </a:xfrm>
            <a:custGeom>
              <a:avLst/>
              <a:gdLst>
                <a:gd name="T0" fmla="*/ 42 w 48"/>
                <a:gd name="T1" fmla="*/ 0 h 12"/>
                <a:gd name="T2" fmla="*/ 6 w 48"/>
                <a:gd name="T3" fmla="*/ 0 h 12"/>
                <a:gd name="T4" fmla="*/ 0 w 48"/>
                <a:gd name="T5" fmla="*/ 6 h 12"/>
                <a:gd name="T6" fmla="*/ 6 w 48"/>
                <a:gd name="T7" fmla="*/ 12 h 12"/>
                <a:gd name="T8" fmla="*/ 42 w 48"/>
                <a:gd name="T9" fmla="*/ 12 h 12"/>
                <a:gd name="T10" fmla="*/ 48 w 48"/>
                <a:gd name="T11" fmla="*/ 6 h 12"/>
                <a:gd name="T12" fmla="*/ 42 w 4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0"/>
                  </a:moveTo>
                  <a:cubicBezTo>
                    <a:pt x="6" y="0"/>
                    <a:pt x="6" y="0"/>
                    <a:pt x="6" y="0"/>
                  </a:cubicBezTo>
                  <a:cubicBezTo>
                    <a:pt x="2" y="0"/>
                    <a:pt x="0" y="2"/>
                    <a:pt x="0" y="6"/>
                  </a:cubicBezTo>
                  <a:cubicBezTo>
                    <a:pt x="0" y="9"/>
                    <a:pt x="2" y="12"/>
                    <a:pt x="6" y="12"/>
                  </a:cubicBezTo>
                  <a:cubicBezTo>
                    <a:pt x="42" y="12"/>
                    <a:pt x="42" y="12"/>
                    <a:pt x="42" y="12"/>
                  </a:cubicBezTo>
                  <a:cubicBezTo>
                    <a:pt x="45" y="12"/>
                    <a:pt x="48" y="9"/>
                    <a:pt x="48" y="6"/>
                  </a:cubicBezTo>
                  <a:cubicBezTo>
                    <a:pt x="48" y="2"/>
                    <a:pt x="45" y="0"/>
                    <a:pt x="42" y="0"/>
                  </a:cubicBezTo>
                  <a:close/>
                </a:path>
              </a:pathLst>
            </a:custGeom>
            <a:grp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6" name="Freeform 87">
              <a:extLst>
                <a:ext uri="{FF2B5EF4-FFF2-40B4-BE49-F238E27FC236}">
                  <a16:creationId xmlns:a16="http://schemas.microsoft.com/office/drawing/2014/main" id="{329745C6-8CE0-9B43-A51F-DC7EC13E0A91}"/>
                </a:ext>
              </a:extLst>
            </p:cNvPr>
            <p:cNvSpPr>
              <a:spLocks/>
            </p:cNvSpPr>
            <p:nvPr/>
          </p:nvSpPr>
          <p:spPr bwMode="auto">
            <a:xfrm>
              <a:off x="1765" y="1910"/>
              <a:ext cx="18" cy="54"/>
            </a:xfrm>
            <a:custGeom>
              <a:avLst/>
              <a:gdLst>
                <a:gd name="T0" fmla="*/ 6 w 12"/>
                <a:gd name="T1" fmla="*/ 36 h 36"/>
                <a:gd name="T2" fmla="*/ 12 w 12"/>
                <a:gd name="T3" fmla="*/ 30 h 36"/>
                <a:gd name="T4" fmla="*/ 12 w 12"/>
                <a:gd name="T5" fmla="*/ 6 h 36"/>
                <a:gd name="T6" fmla="*/ 6 w 12"/>
                <a:gd name="T7" fmla="*/ 0 h 36"/>
                <a:gd name="T8" fmla="*/ 0 w 12"/>
                <a:gd name="T9" fmla="*/ 6 h 36"/>
                <a:gd name="T10" fmla="*/ 0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9" y="36"/>
                    <a:pt x="12" y="34"/>
                    <a:pt x="12" y="30"/>
                  </a:cubicBezTo>
                  <a:cubicBezTo>
                    <a:pt x="12" y="6"/>
                    <a:pt x="12" y="6"/>
                    <a:pt x="12" y="6"/>
                  </a:cubicBezTo>
                  <a:cubicBezTo>
                    <a:pt x="12" y="3"/>
                    <a:pt x="9" y="0"/>
                    <a:pt x="6" y="0"/>
                  </a:cubicBezTo>
                  <a:cubicBezTo>
                    <a:pt x="2" y="0"/>
                    <a:pt x="0" y="3"/>
                    <a:pt x="0" y="6"/>
                  </a:cubicBezTo>
                  <a:cubicBezTo>
                    <a:pt x="0" y="30"/>
                    <a:pt x="0" y="30"/>
                    <a:pt x="0" y="30"/>
                  </a:cubicBezTo>
                  <a:cubicBezTo>
                    <a:pt x="0" y="34"/>
                    <a:pt x="2" y="36"/>
                    <a:pt x="6" y="36"/>
                  </a:cubicBezTo>
                  <a:close/>
                </a:path>
              </a:pathLst>
            </a:custGeom>
            <a:grp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7" name="Freeform 88">
              <a:extLst>
                <a:ext uri="{FF2B5EF4-FFF2-40B4-BE49-F238E27FC236}">
                  <a16:creationId xmlns:a16="http://schemas.microsoft.com/office/drawing/2014/main" id="{8FA27E58-1649-0041-A7D0-1488B173F455}"/>
                </a:ext>
              </a:extLst>
            </p:cNvPr>
            <p:cNvSpPr>
              <a:spLocks/>
            </p:cNvSpPr>
            <p:nvPr/>
          </p:nvSpPr>
          <p:spPr bwMode="auto">
            <a:xfrm>
              <a:off x="1912"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2" y="0"/>
                    <a:pt x="0" y="3"/>
                    <a:pt x="0" y="6"/>
                  </a:cubicBezTo>
                  <a:cubicBezTo>
                    <a:pt x="0" y="10"/>
                    <a:pt x="2" y="12"/>
                    <a:pt x="6" y="12"/>
                  </a:cubicBezTo>
                  <a:cubicBezTo>
                    <a:pt x="30" y="12"/>
                    <a:pt x="30" y="12"/>
                    <a:pt x="30" y="12"/>
                  </a:cubicBezTo>
                  <a:cubicBezTo>
                    <a:pt x="33" y="12"/>
                    <a:pt x="36" y="10"/>
                    <a:pt x="36" y="6"/>
                  </a:cubicBezTo>
                  <a:cubicBezTo>
                    <a:pt x="36" y="3"/>
                    <a:pt x="33" y="0"/>
                    <a:pt x="30" y="0"/>
                  </a:cubicBezTo>
                  <a:close/>
                </a:path>
              </a:pathLst>
            </a:custGeom>
            <a:grp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8" name="Freeform 89">
              <a:extLst>
                <a:ext uri="{FF2B5EF4-FFF2-40B4-BE49-F238E27FC236}">
                  <a16:creationId xmlns:a16="http://schemas.microsoft.com/office/drawing/2014/main" id="{09F7C906-F808-E349-BEC7-3B3085AFF7F7}"/>
                </a:ext>
              </a:extLst>
            </p:cNvPr>
            <p:cNvSpPr>
              <a:spLocks/>
            </p:cNvSpPr>
            <p:nvPr/>
          </p:nvSpPr>
          <p:spPr bwMode="auto">
            <a:xfrm>
              <a:off x="1580"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3" y="0"/>
                    <a:pt x="0" y="3"/>
                    <a:pt x="0" y="6"/>
                  </a:cubicBezTo>
                  <a:cubicBezTo>
                    <a:pt x="0" y="10"/>
                    <a:pt x="3" y="12"/>
                    <a:pt x="6" y="12"/>
                  </a:cubicBezTo>
                  <a:cubicBezTo>
                    <a:pt x="30" y="12"/>
                    <a:pt x="30" y="12"/>
                    <a:pt x="30" y="12"/>
                  </a:cubicBezTo>
                  <a:cubicBezTo>
                    <a:pt x="34" y="12"/>
                    <a:pt x="36" y="10"/>
                    <a:pt x="36" y="6"/>
                  </a:cubicBezTo>
                  <a:cubicBezTo>
                    <a:pt x="36" y="3"/>
                    <a:pt x="34" y="0"/>
                    <a:pt x="30" y="0"/>
                  </a:cubicBezTo>
                  <a:close/>
                </a:path>
              </a:pathLst>
            </a:custGeom>
            <a:grp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9" name="Freeform 90">
              <a:extLst>
                <a:ext uri="{FF2B5EF4-FFF2-40B4-BE49-F238E27FC236}">
                  <a16:creationId xmlns:a16="http://schemas.microsoft.com/office/drawing/2014/main" id="{7A702297-D13A-8649-B1E4-169139C5B88C}"/>
                </a:ext>
              </a:extLst>
            </p:cNvPr>
            <p:cNvSpPr>
              <a:spLocks/>
            </p:cNvSpPr>
            <p:nvPr/>
          </p:nvSpPr>
          <p:spPr bwMode="auto">
            <a:xfrm>
              <a:off x="1621" y="1949"/>
              <a:ext cx="58" cy="57"/>
            </a:xfrm>
            <a:custGeom>
              <a:avLst/>
              <a:gdLst>
                <a:gd name="T0" fmla="*/ 27 w 38"/>
                <a:gd name="T1" fmla="*/ 37 h 38"/>
                <a:gd name="T2" fmla="*/ 32 w 38"/>
                <a:gd name="T3" fmla="*/ 38 h 38"/>
                <a:gd name="T4" fmla="*/ 36 w 38"/>
                <a:gd name="T5" fmla="*/ 37 h 38"/>
                <a:gd name="T6" fmla="*/ 36 w 38"/>
                <a:gd name="T7" fmla="*/ 28 h 38"/>
                <a:gd name="T8" fmla="*/ 10 w 38"/>
                <a:gd name="T9" fmla="*/ 3 h 38"/>
                <a:gd name="T10" fmla="*/ 2 w 38"/>
                <a:gd name="T11" fmla="*/ 3 h 38"/>
                <a:gd name="T12" fmla="*/ 2 w 38"/>
                <a:gd name="T13" fmla="*/ 11 h 38"/>
                <a:gd name="T14" fmla="*/ 27 w 38"/>
                <a:gd name="T15" fmla="*/ 37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27" y="37"/>
                  </a:moveTo>
                  <a:cubicBezTo>
                    <a:pt x="29" y="38"/>
                    <a:pt x="30" y="38"/>
                    <a:pt x="32" y="38"/>
                  </a:cubicBezTo>
                  <a:cubicBezTo>
                    <a:pt x="33" y="38"/>
                    <a:pt x="35" y="38"/>
                    <a:pt x="36" y="37"/>
                  </a:cubicBezTo>
                  <a:cubicBezTo>
                    <a:pt x="38" y="34"/>
                    <a:pt x="38" y="31"/>
                    <a:pt x="36" y="28"/>
                  </a:cubicBezTo>
                  <a:cubicBezTo>
                    <a:pt x="10" y="3"/>
                    <a:pt x="10" y="3"/>
                    <a:pt x="10" y="3"/>
                  </a:cubicBezTo>
                  <a:cubicBezTo>
                    <a:pt x="8" y="0"/>
                    <a:pt x="4" y="0"/>
                    <a:pt x="2" y="3"/>
                  </a:cubicBezTo>
                  <a:cubicBezTo>
                    <a:pt x="0" y="5"/>
                    <a:pt x="0" y="9"/>
                    <a:pt x="2" y="11"/>
                  </a:cubicBezTo>
                  <a:lnTo>
                    <a:pt x="27" y="37"/>
                  </a:lnTo>
                  <a:close/>
                </a:path>
              </a:pathLst>
            </a:custGeom>
            <a:grpFill/>
            <a:ln>
              <a:noFill/>
            </a:ln>
          </p:spPr>
          <p:txBody>
            <a:bodyPr vert="horz" wrap="square" lIns="91440" tIns="45720" rIns="91440" bIns="45720" numCol="1" anchor="t" anchorCtr="0" compatLnSpc="1">
              <a:prstTxWarp prst="textNoShape">
                <a:avLst/>
              </a:prstTxWarp>
            </a:bodyPr>
            <a:lstStyle/>
            <a:p>
              <a:pPr lvl="0"/>
              <a:endParaRPr lang="en-US"/>
            </a:p>
          </p:txBody>
        </p:sp>
        <p:sp>
          <p:nvSpPr>
            <p:cNvPr id="370" name="Freeform 91">
              <a:extLst>
                <a:ext uri="{FF2B5EF4-FFF2-40B4-BE49-F238E27FC236}">
                  <a16:creationId xmlns:a16="http://schemas.microsoft.com/office/drawing/2014/main" id="{B529D1D4-ACB6-4044-80CA-AB16AF0C4585}"/>
                </a:ext>
              </a:extLst>
            </p:cNvPr>
            <p:cNvSpPr>
              <a:spLocks/>
            </p:cNvSpPr>
            <p:nvPr/>
          </p:nvSpPr>
          <p:spPr bwMode="auto">
            <a:xfrm>
              <a:off x="1867" y="1949"/>
              <a:ext cx="60" cy="57"/>
            </a:xfrm>
            <a:custGeom>
              <a:avLst/>
              <a:gdLst>
                <a:gd name="T0" fmla="*/ 7 w 39"/>
                <a:gd name="T1" fmla="*/ 38 h 38"/>
                <a:gd name="T2" fmla="*/ 11 w 39"/>
                <a:gd name="T3" fmla="*/ 37 h 38"/>
                <a:gd name="T4" fmla="*/ 36 w 39"/>
                <a:gd name="T5" fmla="*/ 11 h 38"/>
                <a:gd name="T6" fmla="*/ 36 w 39"/>
                <a:gd name="T7" fmla="*/ 3 h 38"/>
                <a:gd name="T8" fmla="*/ 28 w 39"/>
                <a:gd name="T9" fmla="*/ 3 h 38"/>
                <a:gd name="T10" fmla="*/ 2 w 39"/>
                <a:gd name="T11" fmla="*/ 28 h 38"/>
                <a:gd name="T12" fmla="*/ 2 w 39"/>
                <a:gd name="T13" fmla="*/ 37 h 38"/>
                <a:gd name="T14" fmla="*/ 7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7" y="38"/>
                  </a:moveTo>
                  <a:cubicBezTo>
                    <a:pt x="8" y="38"/>
                    <a:pt x="10" y="38"/>
                    <a:pt x="11" y="37"/>
                  </a:cubicBezTo>
                  <a:cubicBezTo>
                    <a:pt x="36" y="11"/>
                    <a:pt x="36" y="11"/>
                    <a:pt x="36" y="11"/>
                  </a:cubicBezTo>
                  <a:cubicBezTo>
                    <a:pt x="39" y="9"/>
                    <a:pt x="39" y="5"/>
                    <a:pt x="36" y="3"/>
                  </a:cubicBezTo>
                  <a:cubicBezTo>
                    <a:pt x="34" y="0"/>
                    <a:pt x="30" y="0"/>
                    <a:pt x="28" y="3"/>
                  </a:cubicBezTo>
                  <a:cubicBezTo>
                    <a:pt x="2" y="28"/>
                    <a:pt x="2" y="28"/>
                    <a:pt x="2" y="28"/>
                  </a:cubicBezTo>
                  <a:cubicBezTo>
                    <a:pt x="0" y="31"/>
                    <a:pt x="0" y="34"/>
                    <a:pt x="2" y="37"/>
                  </a:cubicBezTo>
                  <a:cubicBezTo>
                    <a:pt x="4" y="38"/>
                    <a:pt x="5" y="38"/>
                    <a:pt x="7" y="38"/>
                  </a:cubicBezTo>
                  <a:close/>
                </a:path>
              </a:pathLst>
            </a:custGeom>
            <a:grpFill/>
            <a:ln>
              <a:noFill/>
            </a:ln>
          </p:spPr>
          <p:txBody>
            <a:bodyPr vert="horz" wrap="square" lIns="91440" tIns="45720" rIns="91440" bIns="45720" numCol="1" anchor="t" anchorCtr="0" compatLnSpc="1">
              <a:prstTxWarp prst="textNoShape">
                <a:avLst/>
              </a:prstTxWarp>
            </a:bodyPr>
            <a:lstStyle/>
            <a:p>
              <a:pPr lvl="0"/>
              <a:endParaRPr lang="en-US"/>
            </a:p>
          </p:txBody>
        </p:sp>
      </p:grpSp>
      <p:grpSp>
        <p:nvGrpSpPr>
          <p:cNvPr id="371" name="Group 56">
            <a:extLst>
              <a:ext uri="{FF2B5EF4-FFF2-40B4-BE49-F238E27FC236}">
                <a16:creationId xmlns:a16="http://schemas.microsoft.com/office/drawing/2014/main" id="{754010E9-6578-4145-B63E-FE551FCF0B38}"/>
              </a:ext>
            </a:extLst>
          </p:cNvPr>
          <p:cNvGrpSpPr>
            <a:grpSpLocks noChangeAspect="1"/>
          </p:cNvGrpSpPr>
          <p:nvPr userDrawn="1"/>
        </p:nvGrpSpPr>
        <p:grpSpPr bwMode="auto">
          <a:xfrm>
            <a:off x="8400111" y="1923077"/>
            <a:ext cx="513762" cy="513760"/>
            <a:chOff x="6721" y="600"/>
            <a:chExt cx="426" cy="426"/>
          </a:xfrm>
          <a:solidFill>
            <a:schemeClr val="accent1"/>
          </a:solidFill>
        </p:grpSpPr>
        <p:sp>
          <p:nvSpPr>
            <p:cNvPr id="372" name="Freeform 57">
              <a:extLst>
                <a:ext uri="{FF2B5EF4-FFF2-40B4-BE49-F238E27FC236}">
                  <a16:creationId xmlns:a16="http://schemas.microsoft.com/office/drawing/2014/main" id="{E54CC8A3-2BE8-4348-8408-7A6C774ED71C}"/>
                </a:ext>
              </a:extLst>
            </p:cNvPr>
            <p:cNvSpPr>
              <a:spLocks/>
            </p:cNvSpPr>
            <p:nvPr/>
          </p:nvSpPr>
          <p:spPr bwMode="auto">
            <a:xfrm>
              <a:off x="6721" y="600"/>
              <a:ext cx="426" cy="426"/>
            </a:xfrm>
            <a:custGeom>
              <a:avLst/>
              <a:gdLst>
                <a:gd name="T0" fmla="*/ 144 w 288"/>
                <a:gd name="T1" fmla="*/ 288 h 288"/>
                <a:gd name="T2" fmla="*/ 0 w 288"/>
                <a:gd name="T3" fmla="*/ 144 h 288"/>
                <a:gd name="T4" fmla="*/ 144 w 288"/>
                <a:gd name="T5" fmla="*/ 0 h 288"/>
                <a:gd name="T6" fmla="*/ 288 w 288"/>
                <a:gd name="T7" fmla="*/ 144 h 288"/>
                <a:gd name="T8" fmla="*/ 282 w 288"/>
                <a:gd name="T9" fmla="*/ 150 h 288"/>
                <a:gd name="T10" fmla="*/ 276 w 288"/>
                <a:gd name="T11" fmla="*/ 144 h 288"/>
                <a:gd name="T12" fmla="*/ 144 w 288"/>
                <a:gd name="T13" fmla="*/ 12 h 288"/>
                <a:gd name="T14" fmla="*/ 12 w 288"/>
                <a:gd name="T15" fmla="*/ 144 h 288"/>
                <a:gd name="T16" fmla="*/ 144 w 288"/>
                <a:gd name="T17" fmla="*/ 276 h 288"/>
                <a:gd name="T18" fmla="*/ 190 w 288"/>
                <a:gd name="T19" fmla="*/ 268 h 288"/>
                <a:gd name="T20" fmla="*/ 198 w 288"/>
                <a:gd name="T21" fmla="*/ 272 h 288"/>
                <a:gd name="T22" fmla="*/ 194 w 288"/>
                <a:gd name="T23" fmla="*/ 280 h 288"/>
                <a:gd name="T24" fmla="*/ 144 w 288"/>
                <a:gd name="T25"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8" h="288">
                  <a:moveTo>
                    <a:pt x="144" y="288"/>
                  </a:moveTo>
                  <a:cubicBezTo>
                    <a:pt x="65" y="288"/>
                    <a:pt x="0" y="224"/>
                    <a:pt x="0" y="144"/>
                  </a:cubicBezTo>
                  <a:cubicBezTo>
                    <a:pt x="0" y="65"/>
                    <a:pt x="65" y="0"/>
                    <a:pt x="144" y="0"/>
                  </a:cubicBezTo>
                  <a:cubicBezTo>
                    <a:pt x="224" y="0"/>
                    <a:pt x="288" y="65"/>
                    <a:pt x="288" y="144"/>
                  </a:cubicBezTo>
                  <a:cubicBezTo>
                    <a:pt x="288" y="148"/>
                    <a:pt x="286" y="150"/>
                    <a:pt x="282" y="150"/>
                  </a:cubicBezTo>
                  <a:cubicBezTo>
                    <a:pt x="279" y="150"/>
                    <a:pt x="276" y="148"/>
                    <a:pt x="276" y="144"/>
                  </a:cubicBezTo>
                  <a:cubicBezTo>
                    <a:pt x="276" y="71"/>
                    <a:pt x="217" y="12"/>
                    <a:pt x="144" y="12"/>
                  </a:cubicBezTo>
                  <a:cubicBezTo>
                    <a:pt x="72" y="12"/>
                    <a:pt x="12" y="71"/>
                    <a:pt x="12" y="144"/>
                  </a:cubicBezTo>
                  <a:cubicBezTo>
                    <a:pt x="12" y="217"/>
                    <a:pt x="72" y="276"/>
                    <a:pt x="144" y="276"/>
                  </a:cubicBezTo>
                  <a:cubicBezTo>
                    <a:pt x="160" y="276"/>
                    <a:pt x="175" y="274"/>
                    <a:pt x="190" y="268"/>
                  </a:cubicBezTo>
                  <a:cubicBezTo>
                    <a:pt x="193" y="267"/>
                    <a:pt x="196" y="269"/>
                    <a:pt x="198" y="272"/>
                  </a:cubicBezTo>
                  <a:cubicBezTo>
                    <a:pt x="199" y="275"/>
                    <a:pt x="197" y="278"/>
                    <a:pt x="194" y="280"/>
                  </a:cubicBezTo>
                  <a:cubicBezTo>
                    <a:pt x="178" y="285"/>
                    <a:pt x="161" y="288"/>
                    <a:pt x="144" y="288"/>
                  </a:cubicBezTo>
                  <a:close/>
                </a:path>
              </a:pathLst>
            </a:custGeom>
            <a:grp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3" name="Freeform 58">
              <a:extLst>
                <a:ext uri="{FF2B5EF4-FFF2-40B4-BE49-F238E27FC236}">
                  <a16:creationId xmlns:a16="http://schemas.microsoft.com/office/drawing/2014/main" id="{468ADAAF-C6DA-A647-AC52-16E1AB8E8D5B}"/>
                </a:ext>
              </a:extLst>
            </p:cNvPr>
            <p:cNvSpPr>
              <a:spLocks noEditPoints="1"/>
            </p:cNvSpPr>
            <p:nvPr/>
          </p:nvSpPr>
          <p:spPr bwMode="auto">
            <a:xfrm>
              <a:off x="6987" y="813"/>
              <a:ext cx="160" cy="213"/>
            </a:xfrm>
            <a:custGeom>
              <a:avLst/>
              <a:gdLst>
                <a:gd name="T0" fmla="*/ 54 w 108"/>
                <a:gd name="T1" fmla="*/ 144 h 144"/>
                <a:gd name="T2" fmla="*/ 50 w 108"/>
                <a:gd name="T3" fmla="*/ 142 h 144"/>
                <a:gd name="T4" fmla="*/ 0 w 108"/>
                <a:gd name="T5" fmla="*/ 54 h 144"/>
                <a:gd name="T6" fmla="*/ 54 w 108"/>
                <a:gd name="T7" fmla="*/ 0 h 144"/>
                <a:gd name="T8" fmla="*/ 108 w 108"/>
                <a:gd name="T9" fmla="*/ 54 h 144"/>
                <a:gd name="T10" fmla="*/ 59 w 108"/>
                <a:gd name="T11" fmla="*/ 142 h 144"/>
                <a:gd name="T12" fmla="*/ 54 w 108"/>
                <a:gd name="T13" fmla="*/ 144 h 144"/>
                <a:gd name="T14" fmla="*/ 54 w 108"/>
                <a:gd name="T15" fmla="*/ 12 h 144"/>
                <a:gd name="T16" fmla="*/ 12 w 108"/>
                <a:gd name="T17" fmla="*/ 54 h 144"/>
                <a:gd name="T18" fmla="*/ 54 w 108"/>
                <a:gd name="T19" fmla="*/ 129 h 144"/>
                <a:gd name="T20" fmla="*/ 96 w 108"/>
                <a:gd name="T21" fmla="*/ 54 h 144"/>
                <a:gd name="T22" fmla="*/ 54 w 108"/>
                <a:gd name="T23" fmla="*/ 1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 h="144">
                  <a:moveTo>
                    <a:pt x="54" y="144"/>
                  </a:moveTo>
                  <a:cubicBezTo>
                    <a:pt x="53" y="144"/>
                    <a:pt x="51" y="143"/>
                    <a:pt x="50" y="142"/>
                  </a:cubicBezTo>
                  <a:cubicBezTo>
                    <a:pt x="45" y="136"/>
                    <a:pt x="0" y="82"/>
                    <a:pt x="0" y="54"/>
                  </a:cubicBezTo>
                  <a:cubicBezTo>
                    <a:pt x="0" y="24"/>
                    <a:pt x="25" y="0"/>
                    <a:pt x="54" y="0"/>
                  </a:cubicBezTo>
                  <a:cubicBezTo>
                    <a:pt x="84" y="0"/>
                    <a:pt x="108" y="24"/>
                    <a:pt x="108" y="54"/>
                  </a:cubicBezTo>
                  <a:cubicBezTo>
                    <a:pt x="108" y="82"/>
                    <a:pt x="64" y="136"/>
                    <a:pt x="59" y="142"/>
                  </a:cubicBezTo>
                  <a:cubicBezTo>
                    <a:pt x="58" y="143"/>
                    <a:pt x="56" y="144"/>
                    <a:pt x="54" y="144"/>
                  </a:cubicBezTo>
                  <a:close/>
                  <a:moveTo>
                    <a:pt x="54" y="12"/>
                  </a:moveTo>
                  <a:cubicBezTo>
                    <a:pt x="31" y="12"/>
                    <a:pt x="12" y="31"/>
                    <a:pt x="12" y="54"/>
                  </a:cubicBezTo>
                  <a:cubicBezTo>
                    <a:pt x="12" y="72"/>
                    <a:pt x="40" y="110"/>
                    <a:pt x="54" y="129"/>
                  </a:cubicBezTo>
                  <a:cubicBezTo>
                    <a:pt x="69" y="110"/>
                    <a:pt x="96" y="72"/>
                    <a:pt x="96" y="54"/>
                  </a:cubicBezTo>
                  <a:cubicBezTo>
                    <a:pt x="96" y="31"/>
                    <a:pt x="78" y="12"/>
                    <a:pt x="54" y="12"/>
                  </a:cubicBezTo>
                  <a:close/>
                </a:path>
              </a:pathLst>
            </a:custGeom>
            <a:grp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4" name="Freeform 59">
              <a:extLst>
                <a:ext uri="{FF2B5EF4-FFF2-40B4-BE49-F238E27FC236}">
                  <a16:creationId xmlns:a16="http://schemas.microsoft.com/office/drawing/2014/main" id="{1D2D45F1-2BA4-144E-BFD4-CF2AE4D806EF}"/>
                </a:ext>
              </a:extLst>
            </p:cNvPr>
            <p:cNvSpPr>
              <a:spLocks noEditPoints="1"/>
            </p:cNvSpPr>
            <p:nvPr/>
          </p:nvSpPr>
          <p:spPr bwMode="auto">
            <a:xfrm>
              <a:off x="7032" y="857"/>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8" y="0"/>
                    <a:pt x="48" y="11"/>
                    <a:pt x="48" y="24"/>
                  </a:cubicBezTo>
                  <a:cubicBezTo>
                    <a:pt x="48" y="37"/>
                    <a:pt x="38"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grp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5" name="Freeform 60">
              <a:extLst>
                <a:ext uri="{FF2B5EF4-FFF2-40B4-BE49-F238E27FC236}">
                  <a16:creationId xmlns:a16="http://schemas.microsoft.com/office/drawing/2014/main" id="{B9008D23-F674-6448-903D-C3B5D32E5D05}"/>
                </a:ext>
              </a:extLst>
            </p:cNvPr>
            <p:cNvSpPr>
              <a:spLocks/>
            </p:cNvSpPr>
            <p:nvPr/>
          </p:nvSpPr>
          <p:spPr bwMode="auto">
            <a:xfrm>
              <a:off x="6792" y="607"/>
              <a:ext cx="213" cy="313"/>
            </a:xfrm>
            <a:custGeom>
              <a:avLst/>
              <a:gdLst>
                <a:gd name="T0" fmla="*/ 66 w 144"/>
                <a:gd name="T1" fmla="*/ 211 h 211"/>
                <a:gd name="T2" fmla="*/ 60 w 144"/>
                <a:gd name="T3" fmla="*/ 205 h 211"/>
                <a:gd name="T4" fmla="*/ 60 w 144"/>
                <a:gd name="T5" fmla="*/ 178 h 211"/>
                <a:gd name="T6" fmla="*/ 3 w 144"/>
                <a:gd name="T7" fmla="*/ 132 h 211"/>
                <a:gd name="T8" fmla="*/ 1 w 144"/>
                <a:gd name="T9" fmla="*/ 124 h 211"/>
                <a:gd name="T10" fmla="*/ 28 w 144"/>
                <a:gd name="T11" fmla="*/ 82 h 211"/>
                <a:gd name="T12" fmla="*/ 33 w 144"/>
                <a:gd name="T13" fmla="*/ 79 h 211"/>
                <a:gd name="T14" fmla="*/ 96 w 144"/>
                <a:gd name="T15" fmla="*/ 79 h 211"/>
                <a:gd name="T16" fmla="*/ 96 w 144"/>
                <a:gd name="T17" fmla="*/ 52 h 211"/>
                <a:gd name="T18" fmla="*/ 81 w 144"/>
                <a:gd name="T19" fmla="*/ 42 h 211"/>
                <a:gd name="T20" fmla="*/ 78 w 144"/>
                <a:gd name="T21" fmla="*/ 37 h 211"/>
                <a:gd name="T22" fmla="*/ 81 w 144"/>
                <a:gd name="T23" fmla="*/ 32 h 211"/>
                <a:gd name="T24" fmla="*/ 134 w 144"/>
                <a:gd name="T25" fmla="*/ 2 h 211"/>
                <a:gd name="T26" fmla="*/ 142 w 144"/>
                <a:gd name="T27" fmla="*/ 4 h 211"/>
                <a:gd name="T28" fmla="*/ 140 w 144"/>
                <a:gd name="T29" fmla="*/ 12 h 211"/>
                <a:gd name="T30" fmla="*/ 96 w 144"/>
                <a:gd name="T31" fmla="*/ 38 h 211"/>
                <a:gd name="T32" fmla="*/ 106 w 144"/>
                <a:gd name="T33" fmla="*/ 44 h 211"/>
                <a:gd name="T34" fmla="*/ 108 w 144"/>
                <a:gd name="T35" fmla="*/ 49 h 211"/>
                <a:gd name="T36" fmla="*/ 108 w 144"/>
                <a:gd name="T37" fmla="*/ 85 h 211"/>
                <a:gd name="T38" fmla="*/ 102 w 144"/>
                <a:gd name="T39" fmla="*/ 91 h 211"/>
                <a:gd name="T40" fmla="*/ 37 w 144"/>
                <a:gd name="T41" fmla="*/ 91 h 211"/>
                <a:gd name="T42" fmla="*/ 14 w 144"/>
                <a:gd name="T43" fmla="*/ 126 h 211"/>
                <a:gd name="T44" fmla="*/ 70 w 144"/>
                <a:gd name="T45" fmla="*/ 171 h 211"/>
                <a:gd name="T46" fmla="*/ 72 w 144"/>
                <a:gd name="T47" fmla="*/ 175 h 211"/>
                <a:gd name="T48" fmla="*/ 72 w 144"/>
                <a:gd name="T49" fmla="*/ 205 h 211"/>
                <a:gd name="T50" fmla="*/ 66 w 144"/>
                <a:gd name="T51"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211">
                  <a:moveTo>
                    <a:pt x="66" y="211"/>
                  </a:moveTo>
                  <a:cubicBezTo>
                    <a:pt x="63" y="211"/>
                    <a:pt x="60" y="209"/>
                    <a:pt x="60" y="205"/>
                  </a:cubicBezTo>
                  <a:cubicBezTo>
                    <a:pt x="60" y="178"/>
                    <a:pt x="60" y="178"/>
                    <a:pt x="60" y="178"/>
                  </a:cubicBezTo>
                  <a:cubicBezTo>
                    <a:pt x="3" y="132"/>
                    <a:pt x="3" y="132"/>
                    <a:pt x="3" y="132"/>
                  </a:cubicBezTo>
                  <a:cubicBezTo>
                    <a:pt x="0" y="130"/>
                    <a:pt x="0" y="127"/>
                    <a:pt x="1" y="124"/>
                  </a:cubicBezTo>
                  <a:cubicBezTo>
                    <a:pt x="28" y="82"/>
                    <a:pt x="28" y="82"/>
                    <a:pt x="28" y="82"/>
                  </a:cubicBezTo>
                  <a:cubicBezTo>
                    <a:pt x="30" y="80"/>
                    <a:pt x="31" y="79"/>
                    <a:pt x="33" y="79"/>
                  </a:cubicBezTo>
                  <a:cubicBezTo>
                    <a:pt x="96" y="79"/>
                    <a:pt x="96" y="79"/>
                    <a:pt x="96" y="79"/>
                  </a:cubicBezTo>
                  <a:cubicBezTo>
                    <a:pt x="96" y="52"/>
                    <a:pt x="96" y="52"/>
                    <a:pt x="96" y="52"/>
                  </a:cubicBezTo>
                  <a:cubicBezTo>
                    <a:pt x="81" y="42"/>
                    <a:pt x="81" y="42"/>
                    <a:pt x="81" y="42"/>
                  </a:cubicBezTo>
                  <a:cubicBezTo>
                    <a:pt x="79" y="41"/>
                    <a:pt x="78" y="39"/>
                    <a:pt x="78" y="37"/>
                  </a:cubicBezTo>
                  <a:cubicBezTo>
                    <a:pt x="79" y="35"/>
                    <a:pt x="80" y="33"/>
                    <a:pt x="81" y="32"/>
                  </a:cubicBezTo>
                  <a:cubicBezTo>
                    <a:pt x="134" y="2"/>
                    <a:pt x="134" y="2"/>
                    <a:pt x="134" y="2"/>
                  </a:cubicBezTo>
                  <a:cubicBezTo>
                    <a:pt x="137" y="0"/>
                    <a:pt x="140" y="1"/>
                    <a:pt x="142" y="4"/>
                  </a:cubicBezTo>
                  <a:cubicBezTo>
                    <a:pt x="144" y="7"/>
                    <a:pt x="143" y="11"/>
                    <a:pt x="140" y="12"/>
                  </a:cubicBezTo>
                  <a:cubicBezTo>
                    <a:pt x="96" y="38"/>
                    <a:pt x="96" y="38"/>
                    <a:pt x="96" y="38"/>
                  </a:cubicBezTo>
                  <a:cubicBezTo>
                    <a:pt x="106" y="44"/>
                    <a:pt x="106" y="44"/>
                    <a:pt x="106" y="44"/>
                  </a:cubicBezTo>
                  <a:cubicBezTo>
                    <a:pt x="107" y="45"/>
                    <a:pt x="108" y="47"/>
                    <a:pt x="108" y="49"/>
                  </a:cubicBezTo>
                  <a:cubicBezTo>
                    <a:pt x="108" y="85"/>
                    <a:pt x="108" y="85"/>
                    <a:pt x="108" y="85"/>
                  </a:cubicBezTo>
                  <a:cubicBezTo>
                    <a:pt x="108" y="89"/>
                    <a:pt x="106" y="91"/>
                    <a:pt x="102" y="91"/>
                  </a:cubicBezTo>
                  <a:cubicBezTo>
                    <a:pt x="37" y="91"/>
                    <a:pt x="37" y="91"/>
                    <a:pt x="37" y="91"/>
                  </a:cubicBezTo>
                  <a:cubicBezTo>
                    <a:pt x="14" y="126"/>
                    <a:pt x="14" y="126"/>
                    <a:pt x="14" y="126"/>
                  </a:cubicBezTo>
                  <a:cubicBezTo>
                    <a:pt x="70" y="171"/>
                    <a:pt x="70" y="171"/>
                    <a:pt x="70" y="171"/>
                  </a:cubicBezTo>
                  <a:cubicBezTo>
                    <a:pt x="72" y="172"/>
                    <a:pt x="72" y="173"/>
                    <a:pt x="72" y="175"/>
                  </a:cubicBezTo>
                  <a:cubicBezTo>
                    <a:pt x="72" y="205"/>
                    <a:pt x="72" y="205"/>
                    <a:pt x="72" y="205"/>
                  </a:cubicBezTo>
                  <a:cubicBezTo>
                    <a:pt x="72" y="209"/>
                    <a:pt x="70" y="211"/>
                    <a:pt x="66" y="211"/>
                  </a:cubicBezTo>
                  <a:close/>
                </a:path>
              </a:pathLst>
            </a:custGeom>
            <a:grp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6" name="Freeform 61">
              <a:extLst>
                <a:ext uri="{FF2B5EF4-FFF2-40B4-BE49-F238E27FC236}">
                  <a16:creationId xmlns:a16="http://schemas.microsoft.com/office/drawing/2014/main" id="{81B4FE17-16E8-1D46-A84D-C61DF767FCAD}"/>
                </a:ext>
              </a:extLst>
            </p:cNvPr>
            <p:cNvSpPr>
              <a:spLocks/>
            </p:cNvSpPr>
            <p:nvPr/>
          </p:nvSpPr>
          <p:spPr bwMode="auto">
            <a:xfrm>
              <a:off x="6983" y="665"/>
              <a:ext cx="112" cy="108"/>
            </a:xfrm>
            <a:custGeom>
              <a:avLst/>
              <a:gdLst>
                <a:gd name="T0" fmla="*/ 6 w 76"/>
                <a:gd name="T1" fmla="*/ 73 h 73"/>
                <a:gd name="T2" fmla="*/ 2 w 76"/>
                <a:gd name="T3" fmla="*/ 71 h 73"/>
                <a:gd name="T4" fmla="*/ 2 w 76"/>
                <a:gd name="T5" fmla="*/ 63 h 73"/>
                <a:gd name="T6" fmla="*/ 23 w 76"/>
                <a:gd name="T7" fmla="*/ 42 h 73"/>
                <a:gd name="T8" fmla="*/ 27 w 76"/>
                <a:gd name="T9" fmla="*/ 40 h 73"/>
                <a:gd name="T10" fmla="*/ 45 w 76"/>
                <a:gd name="T11" fmla="*/ 40 h 73"/>
                <a:gd name="T12" fmla="*/ 64 w 76"/>
                <a:gd name="T13" fmla="*/ 4 h 73"/>
                <a:gd name="T14" fmla="*/ 72 w 76"/>
                <a:gd name="T15" fmla="*/ 2 h 73"/>
                <a:gd name="T16" fmla="*/ 75 w 76"/>
                <a:gd name="T17" fmla="*/ 10 h 73"/>
                <a:gd name="T18" fmla="*/ 54 w 76"/>
                <a:gd name="T19" fmla="*/ 49 h 73"/>
                <a:gd name="T20" fmla="*/ 48 w 76"/>
                <a:gd name="T21" fmla="*/ 52 h 73"/>
                <a:gd name="T22" fmla="*/ 30 w 76"/>
                <a:gd name="T23" fmla="*/ 52 h 73"/>
                <a:gd name="T24" fmla="*/ 11 w 76"/>
                <a:gd name="T25" fmla="*/ 71 h 73"/>
                <a:gd name="T26" fmla="*/ 6 w 76"/>
                <a:gd name="T2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73">
                  <a:moveTo>
                    <a:pt x="6" y="73"/>
                  </a:moveTo>
                  <a:cubicBezTo>
                    <a:pt x="5" y="73"/>
                    <a:pt x="3" y="73"/>
                    <a:pt x="2" y="71"/>
                  </a:cubicBezTo>
                  <a:cubicBezTo>
                    <a:pt x="0" y="69"/>
                    <a:pt x="0" y="65"/>
                    <a:pt x="2" y="63"/>
                  </a:cubicBezTo>
                  <a:cubicBezTo>
                    <a:pt x="23" y="42"/>
                    <a:pt x="23" y="42"/>
                    <a:pt x="23" y="42"/>
                  </a:cubicBezTo>
                  <a:cubicBezTo>
                    <a:pt x="24" y="41"/>
                    <a:pt x="26" y="40"/>
                    <a:pt x="27" y="40"/>
                  </a:cubicBezTo>
                  <a:cubicBezTo>
                    <a:pt x="45" y="40"/>
                    <a:pt x="45" y="40"/>
                    <a:pt x="45" y="40"/>
                  </a:cubicBezTo>
                  <a:cubicBezTo>
                    <a:pt x="64" y="4"/>
                    <a:pt x="64" y="4"/>
                    <a:pt x="64" y="4"/>
                  </a:cubicBezTo>
                  <a:cubicBezTo>
                    <a:pt x="66" y="2"/>
                    <a:pt x="69" y="0"/>
                    <a:pt x="72" y="2"/>
                  </a:cubicBezTo>
                  <a:cubicBezTo>
                    <a:pt x="75" y="4"/>
                    <a:pt x="76" y="7"/>
                    <a:pt x="75" y="10"/>
                  </a:cubicBezTo>
                  <a:cubicBezTo>
                    <a:pt x="54" y="49"/>
                    <a:pt x="54" y="49"/>
                    <a:pt x="54" y="49"/>
                  </a:cubicBezTo>
                  <a:cubicBezTo>
                    <a:pt x="53" y="51"/>
                    <a:pt x="51" y="52"/>
                    <a:pt x="48" y="52"/>
                  </a:cubicBezTo>
                  <a:cubicBezTo>
                    <a:pt x="30" y="52"/>
                    <a:pt x="30" y="52"/>
                    <a:pt x="30" y="52"/>
                  </a:cubicBezTo>
                  <a:cubicBezTo>
                    <a:pt x="11" y="71"/>
                    <a:pt x="11" y="71"/>
                    <a:pt x="11" y="71"/>
                  </a:cubicBezTo>
                  <a:cubicBezTo>
                    <a:pt x="10" y="73"/>
                    <a:pt x="8" y="73"/>
                    <a:pt x="6" y="73"/>
                  </a:cubicBezTo>
                  <a:close/>
                </a:path>
              </a:pathLst>
            </a:custGeom>
            <a:grpFill/>
            <a:ln>
              <a:noFill/>
            </a:ln>
          </p:spPr>
          <p:txBody>
            <a:bodyPr vert="horz" wrap="square" lIns="91440" tIns="45720" rIns="91440" bIns="45720" numCol="1" anchor="t" anchorCtr="0" compatLnSpc="1">
              <a:prstTxWarp prst="textNoShape">
                <a:avLst/>
              </a:prstTxWarp>
            </a:bodyPr>
            <a:lstStyle/>
            <a:p>
              <a:pPr lvl="0"/>
              <a:endParaRPr lang="en-AU"/>
            </a:p>
          </p:txBody>
        </p:sp>
      </p:grpSp>
      <p:sp>
        <p:nvSpPr>
          <p:cNvPr id="5" name="TextBox 4">
            <a:extLst>
              <a:ext uri="{FF2B5EF4-FFF2-40B4-BE49-F238E27FC236}">
                <a16:creationId xmlns:a16="http://schemas.microsoft.com/office/drawing/2014/main" id="{F6439B37-7E18-2D43-9C03-BCA23C9C27E0}"/>
              </a:ext>
            </a:extLst>
          </p:cNvPr>
          <p:cNvSpPr txBox="1"/>
          <p:nvPr userDrawn="1"/>
        </p:nvSpPr>
        <p:spPr>
          <a:xfrm>
            <a:off x="4732020" y="2080260"/>
            <a:ext cx="0" cy="0"/>
          </a:xfrm>
          <a:prstGeom prst="rect">
            <a:avLst/>
          </a:prstGeom>
          <a:solidFill>
            <a:schemeClr val="accent1"/>
          </a:solid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1870583170"/>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rvice Mark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FA1727-1955-4CA2-B84B-2BAA2CC0F76A}"/>
              </a:ext>
            </a:extLst>
          </p:cNvPr>
          <p:cNvSpPr/>
          <p:nvPr userDrawn="1"/>
        </p:nvSpPr>
        <p:spPr>
          <a:xfrm>
            <a:off x="6742113" y="0"/>
            <a:ext cx="5449887"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94360A72-1DFB-498D-879D-94B6776BF7CA}"/>
              </a:ext>
            </a:extLst>
          </p:cNvPr>
          <p:cNvSpPr/>
          <p:nvPr userDrawn="1"/>
        </p:nvSpPr>
        <p:spPr>
          <a:xfrm>
            <a:off x="1291438" y="0"/>
            <a:ext cx="5449887"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A5A08596-D628-4AC8-8C6D-60169B2842F9}"/>
              </a:ext>
            </a:extLst>
          </p:cNvPr>
          <p:cNvSpPr>
            <a:spLocks noGrp="1"/>
          </p:cNvSpPr>
          <p:nvPr>
            <p:ph type="ftr" sz="quarter" idx="10"/>
          </p:nvPr>
        </p:nvSpPr>
        <p:spPr/>
        <p:txBody>
          <a:bodyPr/>
          <a:lstStyle>
            <a:lvl1pPr>
              <a:defRPr>
                <a:solidFill>
                  <a:schemeClr val="bg1">
                    <a:alpha val="65000"/>
                  </a:schemeClr>
                </a:solidFill>
              </a:defRPr>
            </a:lvl1pPr>
          </a:lstStyle>
          <a:p>
            <a:r>
              <a:rPr lang="en-US"/>
              <a:t>Copyright © 2021 Accenture. All rights reserved.</a:t>
            </a:r>
          </a:p>
        </p:txBody>
      </p:sp>
      <p:sp>
        <p:nvSpPr>
          <p:cNvPr id="4" name="Slide Number Placeholder 3">
            <a:extLst>
              <a:ext uri="{FF2B5EF4-FFF2-40B4-BE49-F238E27FC236}">
                <a16:creationId xmlns:a16="http://schemas.microsoft.com/office/drawing/2014/main" id="{AD862505-ACFB-453A-BE69-853DF33D1A94}"/>
              </a:ext>
            </a:extLst>
          </p:cNvPr>
          <p:cNvSpPr>
            <a:spLocks noGrp="1"/>
          </p:cNvSpPr>
          <p:nvPr>
            <p:ph type="sldNum" sz="quarter" idx="11"/>
          </p:nvPr>
        </p:nvSpPr>
        <p:spPr/>
        <p:txBody>
          <a:bodyPr/>
          <a:lstStyle>
            <a:lvl1pPr>
              <a:defRPr>
                <a:solidFill>
                  <a:schemeClr val="bg1">
                    <a:alpha val="65000"/>
                  </a:schemeClr>
                </a:solidFill>
              </a:defRPr>
            </a:lvl1pPr>
          </a:lstStyle>
          <a:p>
            <a:fld id="{7F8EB60C-7CC2-49F0-B2EE-C81F067DE041}" type="slidenum">
              <a:rPr lang="en-US" smtClean="0"/>
              <a:pPr/>
              <a:t>‹#›</a:t>
            </a:fld>
            <a:endParaRPr lang="en-US"/>
          </a:p>
        </p:txBody>
      </p:sp>
      <p:sp>
        <p:nvSpPr>
          <p:cNvPr id="5" name="Title 1">
            <a:extLst>
              <a:ext uri="{FF2B5EF4-FFF2-40B4-BE49-F238E27FC236}">
                <a16:creationId xmlns:a16="http://schemas.microsoft.com/office/drawing/2014/main" id="{E8DD45C8-F260-4AE3-80A8-EFB7F80D1665}"/>
              </a:ext>
            </a:extLst>
          </p:cNvPr>
          <p:cNvSpPr txBox="1">
            <a:spLocks/>
          </p:cNvSpPr>
          <p:nvPr userDrawn="1"/>
        </p:nvSpPr>
        <p:spPr>
          <a:xfrm rot="16200000">
            <a:off x="-1036320" y="2743200"/>
            <a:ext cx="3456074" cy="443198"/>
          </a:xfrm>
          <a:prstGeom prst="rect">
            <a:avLst/>
          </a:prstGeom>
        </p:spPr>
        <p:txBody>
          <a:bodyPr vert="horz" wrap="none" lIns="0" tIns="0" rIns="0" bIns="0" rtlCol="0" anchor="t">
            <a:sp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noProof="0"/>
              <a:t>Services marks</a:t>
            </a:r>
          </a:p>
        </p:txBody>
      </p:sp>
      <p:pic>
        <p:nvPicPr>
          <p:cNvPr id="10" name="Graphic 9">
            <a:extLst>
              <a:ext uri="{FF2B5EF4-FFF2-40B4-BE49-F238E27FC236}">
                <a16:creationId xmlns:a16="http://schemas.microsoft.com/office/drawing/2014/main" id="{338A7328-C455-425C-9AAF-528F54AFE465}"/>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24775" y="2570552"/>
            <a:ext cx="2324100" cy="171450"/>
          </a:xfrm>
          <a:prstGeom prst="rect">
            <a:avLst/>
          </a:prstGeom>
        </p:spPr>
      </p:pic>
      <p:pic>
        <p:nvPicPr>
          <p:cNvPr id="7" name="Graphic 6">
            <a:extLst>
              <a:ext uri="{FF2B5EF4-FFF2-40B4-BE49-F238E27FC236}">
                <a16:creationId xmlns:a16="http://schemas.microsoft.com/office/drawing/2014/main" id="{2AB9DCAD-8327-4103-904E-A5DAA37FF3C1}"/>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283944" y="2570552"/>
            <a:ext cx="2324100" cy="171450"/>
          </a:xfrm>
          <a:prstGeom prst="rect">
            <a:avLst/>
          </a:prstGeom>
        </p:spPr>
      </p:pic>
      <p:pic>
        <p:nvPicPr>
          <p:cNvPr id="12" name="Graphic 11">
            <a:extLst>
              <a:ext uri="{FF2B5EF4-FFF2-40B4-BE49-F238E27FC236}">
                <a16:creationId xmlns:a16="http://schemas.microsoft.com/office/drawing/2014/main" id="{2B12A6B5-DE4D-4D27-82CF-601A91AD96AA}"/>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283944" y="2982033"/>
            <a:ext cx="2324100" cy="171450"/>
          </a:xfrm>
          <a:prstGeom prst="rect">
            <a:avLst/>
          </a:prstGeom>
        </p:spPr>
      </p:pic>
      <p:pic>
        <p:nvPicPr>
          <p:cNvPr id="14" name="Graphic 13">
            <a:extLst>
              <a:ext uri="{FF2B5EF4-FFF2-40B4-BE49-F238E27FC236}">
                <a16:creationId xmlns:a16="http://schemas.microsoft.com/office/drawing/2014/main" id="{0E2CA34A-2EB5-4A75-BBD1-23F6D86E2D92}"/>
              </a:ext>
            </a:extLst>
          </p:cNvPr>
          <p:cNvPicPr>
            <a:picLocks noChangeAspect="1"/>
          </p:cNvPicPr>
          <p:nvPr userDrawn="1"/>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724775" y="2982033"/>
            <a:ext cx="2324100" cy="171450"/>
          </a:xfrm>
          <a:prstGeom prst="rect">
            <a:avLst/>
          </a:prstGeom>
        </p:spPr>
      </p:pic>
      <p:pic>
        <p:nvPicPr>
          <p:cNvPr id="18" name="Graphic 17">
            <a:extLst>
              <a:ext uri="{FF2B5EF4-FFF2-40B4-BE49-F238E27FC236}">
                <a16:creationId xmlns:a16="http://schemas.microsoft.com/office/drawing/2014/main" id="{04378478-4AD3-4274-A2A6-19D4997ACA9A}"/>
              </a:ext>
            </a:extLst>
          </p:cNvPr>
          <p:cNvPicPr>
            <a:picLocks noChangeAspect="1"/>
          </p:cNvPicPr>
          <p:nvPr userDrawn="1"/>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724775" y="5075874"/>
            <a:ext cx="2371725" cy="209550"/>
          </a:xfrm>
          <a:prstGeom prst="rect">
            <a:avLst/>
          </a:prstGeom>
        </p:spPr>
      </p:pic>
      <p:pic>
        <p:nvPicPr>
          <p:cNvPr id="16" name="Graphic 15">
            <a:extLst>
              <a:ext uri="{FF2B5EF4-FFF2-40B4-BE49-F238E27FC236}">
                <a16:creationId xmlns:a16="http://schemas.microsoft.com/office/drawing/2014/main" id="{9CED8E7D-FDC9-4D85-8ED9-BC57346E5568}"/>
              </a:ext>
            </a:extLst>
          </p:cNvPr>
          <p:cNvPicPr>
            <a:picLocks noChangeAspect="1"/>
          </p:cNvPicPr>
          <p:nvPr userDrawn="1"/>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2283944" y="5075874"/>
            <a:ext cx="2371725" cy="209550"/>
          </a:xfrm>
          <a:prstGeom prst="rect">
            <a:avLst/>
          </a:prstGeom>
        </p:spPr>
      </p:pic>
      <p:pic>
        <p:nvPicPr>
          <p:cNvPr id="20" name="Graphic 19">
            <a:extLst>
              <a:ext uri="{FF2B5EF4-FFF2-40B4-BE49-F238E27FC236}">
                <a16:creationId xmlns:a16="http://schemas.microsoft.com/office/drawing/2014/main" id="{20538822-C092-42DF-9DD6-F101ABA09B48}"/>
              </a:ext>
            </a:extLst>
          </p:cNvPr>
          <p:cNvPicPr>
            <a:picLocks noChangeAspect="1"/>
          </p:cNvPicPr>
          <p:nvPr userDrawn="1"/>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2283944" y="5521013"/>
            <a:ext cx="2371725" cy="209550"/>
          </a:xfrm>
          <a:prstGeom prst="rect">
            <a:avLst/>
          </a:prstGeom>
        </p:spPr>
      </p:pic>
      <p:pic>
        <p:nvPicPr>
          <p:cNvPr id="22" name="Graphic 21">
            <a:extLst>
              <a:ext uri="{FF2B5EF4-FFF2-40B4-BE49-F238E27FC236}">
                <a16:creationId xmlns:a16="http://schemas.microsoft.com/office/drawing/2014/main" id="{98F3350C-FDB6-4802-9B93-C97F3BFD9BAD}"/>
              </a:ext>
            </a:extLst>
          </p:cNvPr>
          <p:cNvPicPr>
            <a:picLocks noChangeAspect="1"/>
          </p:cNvPicPr>
          <p:nvPr userDrawn="1"/>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7724775" y="5521013"/>
            <a:ext cx="2371725" cy="209550"/>
          </a:xfrm>
          <a:prstGeom prst="rect">
            <a:avLst/>
          </a:prstGeom>
        </p:spPr>
      </p:pic>
      <p:pic>
        <p:nvPicPr>
          <p:cNvPr id="26" name="Graphic 25">
            <a:extLst>
              <a:ext uri="{FF2B5EF4-FFF2-40B4-BE49-F238E27FC236}">
                <a16:creationId xmlns:a16="http://schemas.microsoft.com/office/drawing/2014/main" id="{6D89DB70-DFEE-4DFA-BFEA-A4CCBFE02FDF}"/>
              </a:ext>
            </a:extLst>
          </p:cNvPr>
          <p:cNvPicPr>
            <a:picLocks noChangeAspect="1"/>
          </p:cNvPicPr>
          <p:nvPr userDrawn="1"/>
        </p:nvPicPr>
        <p:blipFill>
          <a:blip r:embed="rId18">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7724775" y="1273125"/>
            <a:ext cx="3486150" cy="219075"/>
          </a:xfrm>
          <a:prstGeom prst="rect">
            <a:avLst/>
          </a:prstGeom>
        </p:spPr>
      </p:pic>
      <p:pic>
        <p:nvPicPr>
          <p:cNvPr id="24" name="Graphic 23">
            <a:extLst>
              <a:ext uri="{FF2B5EF4-FFF2-40B4-BE49-F238E27FC236}">
                <a16:creationId xmlns:a16="http://schemas.microsoft.com/office/drawing/2014/main" id="{1EFD77DD-8484-4089-AF96-3A84666FA4D4}"/>
              </a:ext>
            </a:extLst>
          </p:cNvPr>
          <p:cNvPicPr>
            <a:picLocks noChangeAspect="1"/>
          </p:cNvPicPr>
          <p:nvPr userDrawn="1"/>
        </p:nvPicPr>
        <p:blipFill>
          <a:blip r:embed="rId20">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2283944" y="1273125"/>
            <a:ext cx="3486150" cy="219075"/>
          </a:xfrm>
          <a:prstGeom prst="rect">
            <a:avLst/>
          </a:prstGeom>
        </p:spPr>
      </p:pic>
      <p:pic>
        <p:nvPicPr>
          <p:cNvPr id="28" name="Graphic 27">
            <a:extLst>
              <a:ext uri="{FF2B5EF4-FFF2-40B4-BE49-F238E27FC236}">
                <a16:creationId xmlns:a16="http://schemas.microsoft.com/office/drawing/2014/main" id="{2310F841-3C95-48D8-9198-6BBA23FBC90D}"/>
              </a:ext>
            </a:extLst>
          </p:cNvPr>
          <p:cNvPicPr>
            <a:picLocks noChangeAspect="1"/>
          </p:cNvPicPr>
          <p:nvPr userDrawn="1"/>
        </p:nvPicPr>
        <p:blipFill>
          <a:blip r:embed="rId22">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2283944" y="1729372"/>
            <a:ext cx="3486150" cy="219075"/>
          </a:xfrm>
          <a:prstGeom prst="rect">
            <a:avLst/>
          </a:prstGeom>
        </p:spPr>
      </p:pic>
      <p:pic>
        <p:nvPicPr>
          <p:cNvPr id="30" name="Graphic 29">
            <a:extLst>
              <a:ext uri="{FF2B5EF4-FFF2-40B4-BE49-F238E27FC236}">
                <a16:creationId xmlns:a16="http://schemas.microsoft.com/office/drawing/2014/main" id="{CDBC9B50-6D5D-4D1F-A4C9-AFA1F0FAF0DD}"/>
              </a:ext>
            </a:extLst>
          </p:cNvPr>
          <p:cNvPicPr>
            <a:picLocks noChangeAspect="1"/>
          </p:cNvPicPr>
          <p:nvPr userDrawn="1"/>
        </p:nvPicPr>
        <p:blipFill>
          <a:blip r:embed="rId24">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7724775" y="1729372"/>
            <a:ext cx="3486150" cy="219075"/>
          </a:xfrm>
          <a:prstGeom prst="rect">
            <a:avLst/>
          </a:prstGeom>
        </p:spPr>
      </p:pic>
      <p:pic>
        <p:nvPicPr>
          <p:cNvPr id="34" name="Graphic 33">
            <a:extLst>
              <a:ext uri="{FF2B5EF4-FFF2-40B4-BE49-F238E27FC236}">
                <a16:creationId xmlns:a16="http://schemas.microsoft.com/office/drawing/2014/main" id="{24C351BA-79EE-45DF-AB89-84BE2DDCB42E}"/>
              </a:ext>
            </a:extLst>
          </p:cNvPr>
          <p:cNvPicPr>
            <a:picLocks noChangeAspect="1"/>
          </p:cNvPicPr>
          <p:nvPr userDrawn="1"/>
        </p:nvPicPr>
        <p:blipFill>
          <a:blip r:embed="rId26">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7724775" y="3775588"/>
            <a:ext cx="2409825" cy="219075"/>
          </a:xfrm>
          <a:prstGeom prst="rect">
            <a:avLst/>
          </a:prstGeom>
        </p:spPr>
      </p:pic>
      <p:pic>
        <p:nvPicPr>
          <p:cNvPr id="32" name="Graphic 31">
            <a:extLst>
              <a:ext uri="{FF2B5EF4-FFF2-40B4-BE49-F238E27FC236}">
                <a16:creationId xmlns:a16="http://schemas.microsoft.com/office/drawing/2014/main" id="{AA67C9C1-2352-4AA2-9A47-11F28D4A4BA4}"/>
              </a:ext>
            </a:extLst>
          </p:cNvPr>
          <p:cNvPicPr>
            <a:picLocks noChangeAspect="1"/>
          </p:cNvPicPr>
          <p:nvPr userDrawn="1"/>
        </p:nvPicPr>
        <p:blipFill>
          <a:blip r:embed="rId28">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2283944" y="3775588"/>
            <a:ext cx="2409825" cy="219075"/>
          </a:xfrm>
          <a:prstGeom prst="rect">
            <a:avLst/>
          </a:prstGeom>
        </p:spPr>
      </p:pic>
      <p:pic>
        <p:nvPicPr>
          <p:cNvPr id="36" name="Graphic 35">
            <a:extLst>
              <a:ext uri="{FF2B5EF4-FFF2-40B4-BE49-F238E27FC236}">
                <a16:creationId xmlns:a16="http://schemas.microsoft.com/office/drawing/2014/main" id="{7E363271-E8D1-40FB-BD0D-CF43FCF3725D}"/>
              </a:ext>
            </a:extLst>
          </p:cNvPr>
          <p:cNvPicPr>
            <a:picLocks noChangeAspect="1"/>
          </p:cNvPicPr>
          <p:nvPr userDrawn="1"/>
        </p:nvPicPr>
        <p:blipFill>
          <a:blip r:embed="rId30">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2283944" y="4234694"/>
            <a:ext cx="2409825" cy="219075"/>
          </a:xfrm>
          <a:prstGeom prst="rect">
            <a:avLst/>
          </a:prstGeom>
        </p:spPr>
      </p:pic>
      <p:pic>
        <p:nvPicPr>
          <p:cNvPr id="38" name="Graphic 37">
            <a:extLst>
              <a:ext uri="{FF2B5EF4-FFF2-40B4-BE49-F238E27FC236}">
                <a16:creationId xmlns:a16="http://schemas.microsoft.com/office/drawing/2014/main" id="{06C2FB9B-0FBA-4411-849B-1BFD51837F9B}"/>
              </a:ext>
            </a:extLst>
          </p:cNvPr>
          <p:cNvPicPr>
            <a:picLocks noChangeAspect="1"/>
          </p:cNvPicPr>
          <p:nvPr userDrawn="1"/>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7724775" y="4234694"/>
            <a:ext cx="2409825" cy="219075"/>
          </a:xfrm>
          <a:prstGeom prst="rect">
            <a:avLst/>
          </a:prstGeom>
        </p:spPr>
      </p:pic>
    </p:spTree>
    <p:extLst>
      <p:ext uri="{BB962C8B-B14F-4D97-AF65-F5344CB8AC3E}">
        <p14:creationId xmlns:p14="http://schemas.microsoft.com/office/powerpoint/2010/main" val="280866846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Networks and offer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FA1727-1955-4CA2-B84B-2BAA2CC0F76A}"/>
              </a:ext>
            </a:extLst>
          </p:cNvPr>
          <p:cNvSpPr/>
          <p:nvPr userDrawn="1"/>
        </p:nvSpPr>
        <p:spPr>
          <a:xfrm>
            <a:off x="6742113" y="0"/>
            <a:ext cx="5449887"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94360A72-1DFB-498D-879D-94B6776BF7CA}"/>
              </a:ext>
            </a:extLst>
          </p:cNvPr>
          <p:cNvSpPr/>
          <p:nvPr userDrawn="1"/>
        </p:nvSpPr>
        <p:spPr>
          <a:xfrm>
            <a:off x="1291438" y="0"/>
            <a:ext cx="5449887"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A5A08596-D628-4AC8-8C6D-60169B2842F9}"/>
              </a:ext>
            </a:extLst>
          </p:cNvPr>
          <p:cNvSpPr>
            <a:spLocks noGrp="1"/>
          </p:cNvSpPr>
          <p:nvPr>
            <p:ph type="ftr" sz="quarter" idx="10"/>
          </p:nvPr>
        </p:nvSpPr>
        <p:spPr/>
        <p:txBody>
          <a:bodyPr/>
          <a:lstStyle>
            <a:lvl1pPr>
              <a:defRPr>
                <a:solidFill>
                  <a:schemeClr val="bg1">
                    <a:alpha val="65000"/>
                  </a:schemeClr>
                </a:solidFill>
              </a:defRPr>
            </a:lvl1pPr>
          </a:lstStyle>
          <a:p>
            <a:r>
              <a:rPr lang="en-US"/>
              <a:t>Copyright © 2021 Accenture. All rights reserved.</a:t>
            </a:r>
          </a:p>
        </p:txBody>
      </p:sp>
      <p:sp>
        <p:nvSpPr>
          <p:cNvPr id="4" name="Slide Number Placeholder 3">
            <a:extLst>
              <a:ext uri="{FF2B5EF4-FFF2-40B4-BE49-F238E27FC236}">
                <a16:creationId xmlns:a16="http://schemas.microsoft.com/office/drawing/2014/main" id="{AD862505-ACFB-453A-BE69-853DF33D1A94}"/>
              </a:ext>
            </a:extLst>
          </p:cNvPr>
          <p:cNvSpPr>
            <a:spLocks noGrp="1"/>
          </p:cNvSpPr>
          <p:nvPr>
            <p:ph type="sldNum" sz="quarter" idx="11"/>
          </p:nvPr>
        </p:nvSpPr>
        <p:spPr/>
        <p:txBody>
          <a:bodyPr/>
          <a:lstStyle>
            <a:lvl1pPr>
              <a:defRPr>
                <a:solidFill>
                  <a:schemeClr val="bg1">
                    <a:alpha val="65000"/>
                  </a:schemeClr>
                </a:solidFill>
              </a:defRPr>
            </a:lvl1pPr>
          </a:lstStyle>
          <a:p>
            <a:fld id="{7F8EB60C-7CC2-49F0-B2EE-C81F067DE041}" type="slidenum">
              <a:rPr lang="en-US" smtClean="0"/>
              <a:pPr/>
              <a:t>‹#›</a:t>
            </a:fld>
            <a:endParaRPr lang="en-US"/>
          </a:p>
        </p:txBody>
      </p:sp>
      <p:sp>
        <p:nvSpPr>
          <p:cNvPr id="5" name="Title 1">
            <a:extLst>
              <a:ext uri="{FF2B5EF4-FFF2-40B4-BE49-F238E27FC236}">
                <a16:creationId xmlns:a16="http://schemas.microsoft.com/office/drawing/2014/main" id="{E8DD45C8-F260-4AE3-80A8-EFB7F80D1665}"/>
              </a:ext>
            </a:extLst>
          </p:cNvPr>
          <p:cNvSpPr txBox="1">
            <a:spLocks/>
          </p:cNvSpPr>
          <p:nvPr userDrawn="1"/>
        </p:nvSpPr>
        <p:spPr>
          <a:xfrm rot="16200000">
            <a:off x="-1605386" y="3207401"/>
            <a:ext cx="4594206" cy="443198"/>
          </a:xfrm>
          <a:prstGeom prst="rect">
            <a:avLst/>
          </a:prstGeom>
        </p:spPr>
        <p:txBody>
          <a:bodyPr vert="horz" wrap="none" lIns="0" tIns="0" rIns="0" bIns="0" rtlCol="0" anchor="t">
            <a:sp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noProof="0"/>
              <a:t>Networks and offers</a:t>
            </a:r>
          </a:p>
        </p:txBody>
      </p:sp>
      <p:sp>
        <p:nvSpPr>
          <p:cNvPr id="9" name="TextBox 8">
            <a:extLst>
              <a:ext uri="{FF2B5EF4-FFF2-40B4-BE49-F238E27FC236}">
                <a16:creationId xmlns:a16="http://schemas.microsoft.com/office/drawing/2014/main" id="{90E63140-BD86-4D06-96B2-AEC1CCC66D8F}"/>
              </a:ext>
            </a:extLst>
          </p:cNvPr>
          <p:cNvSpPr txBox="1"/>
          <p:nvPr userDrawn="1"/>
        </p:nvSpPr>
        <p:spPr>
          <a:xfrm>
            <a:off x="2283156" y="1224699"/>
            <a:ext cx="2154436" cy="276999"/>
          </a:xfrm>
          <a:prstGeom prst="rect">
            <a:avLst/>
          </a:prstGeom>
          <a:noFill/>
        </p:spPr>
        <p:txBody>
          <a:bodyPr wrap="none" lIns="0" tIns="0" rIns="0" bIns="0" rtlCol="0">
            <a:spAutoFit/>
          </a:bodyPr>
          <a:lstStyle/>
          <a:p>
            <a:pPr marL="0" algn="l"/>
            <a:r>
              <a:rPr lang="en-CA"/>
              <a:t>Accenture Strategy</a:t>
            </a:r>
            <a:endParaRPr lang="en-US"/>
          </a:p>
        </p:txBody>
      </p:sp>
      <p:sp>
        <p:nvSpPr>
          <p:cNvPr id="27" name="TextBox 26">
            <a:extLst>
              <a:ext uri="{FF2B5EF4-FFF2-40B4-BE49-F238E27FC236}">
                <a16:creationId xmlns:a16="http://schemas.microsoft.com/office/drawing/2014/main" id="{8E833909-56AF-4AFF-B5E8-E68A456C9589}"/>
              </a:ext>
            </a:extLst>
          </p:cNvPr>
          <p:cNvSpPr txBox="1"/>
          <p:nvPr userDrawn="1"/>
        </p:nvSpPr>
        <p:spPr>
          <a:xfrm>
            <a:off x="7733043" y="1224699"/>
            <a:ext cx="2154436" cy="276999"/>
          </a:xfrm>
          <a:prstGeom prst="rect">
            <a:avLst/>
          </a:prstGeom>
          <a:noFill/>
        </p:spPr>
        <p:txBody>
          <a:bodyPr wrap="none" lIns="0" tIns="0" rIns="0" bIns="0" rtlCol="0">
            <a:spAutoFit/>
          </a:bodyPr>
          <a:lstStyle/>
          <a:p>
            <a:pPr marL="0" algn="l"/>
            <a:r>
              <a:rPr lang="en-CA">
                <a:solidFill>
                  <a:schemeClr val="bg1"/>
                </a:solidFill>
              </a:rPr>
              <a:t>Accenture Strategy</a:t>
            </a:r>
          </a:p>
        </p:txBody>
      </p:sp>
      <p:sp>
        <p:nvSpPr>
          <p:cNvPr id="29" name="TextBox 28">
            <a:extLst>
              <a:ext uri="{FF2B5EF4-FFF2-40B4-BE49-F238E27FC236}">
                <a16:creationId xmlns:a16="http://schemas.microsoft.com/office/drawing/2014/main" id="{72DEDE5E-9D48-4571-A841-5A7878985A87}"/>
              </a:ext>
            </a:extLst>
          </p:cNvPr>
          <p:cNvSpPr txBox="1"/>
          <p:nvPr userDrawn="1"/>
        </p:nvSpPr>
        <p:spPr>
          <a:xfrm>
            <a:off x="2283156" y="1986889"/>
            <a:ext cx="3440044" cy="276999"/>
          </a:xfrm>
          <a:prstGeom prst="rect">
            <a:avLst/>
          </a:prstGeom>
          <a:noFill/>
        </p:spPr>
        <p:txBody>
          <a:bodyPr wrap="none" lIns="0" tIns="0" rIns="0" bIns="0" rtlCol="0">
            <a:spAutoFit/>
          </a:bodyPr>
          <a:lstStyle/>
          <a:p>
            <a:pPr marL="0" algn="l"/>
            <a:r>
              <a:rPr lang="en-CA"/>
              <a:t>Accenture Applied Intelligence</a:t>
            </a:r>
            <a:endParaRPr lang="en-US"/>
          </a:p>
        </p:txBody>
      </p:sp>
      <p:sp>
        <p:nvSpPr>
          <p:cNvPr id="31" name="TextBox 30">
            <a:extLst>
              <a:ext uri="{FF2B5EF4-FFF2-40B4-BE49-F238E27FC236}">
                <a16:creationId xmlns:a16="http://schemas.microsoft.com/office/drawing/2014/main" id="{5E7661D5-E19B-49B5-B0E0-26AE7A774DA8}"/>
              </a:ext>
            </a:extLst>
          </p:cNvPr>
          <p:cNvSpPr txBox="1"/>
          <p:nvPr userDrawn="1"/>
        </p:nvSpPr>
        <p:spPr>
          <a:xfrm>
            <a:off x="7733043" y="1986889"/>
            <a:ext cx="3440044" cy="276999"/>
          </a:xfrm>
          <a:prstGeom prst="rect">
            <a:avLst/>
          </a:prstGeom>
          <a:noFill/>
        </p:spPr>
        <p:txBody>
          <a:bodyPr wrap="none" lIns="0" tIns="0" rIns="0" bIns="0" rtlCol="0">
            <a:spAutoFit/>
          </a:bodyPr>
          <a:lstStyle/>
          <a:p>
            <a:pPr marL="0" algn="l"/>
            <a:r>
              <a:rPr lang="en-CA">
                <a:solidFill>
                  <a:schemeClr val="bg1"/>
                </a:solidFill>
              </a:rPr>
              <a:t>Accenture Applied Intelligence</a:t>
            </a:r>
            <a:endParaRPr lang="en-US">
              <a:solidFill>
                <a:schemeClr val="bg1"/>
              </a:solidFill>
            </a:endParaRPr>
          </a:p>
        </p:txBody>
      </p:sp>
      <p:sp>
        <p:nvSpPr>
          <p:cNvPr id="33" name="TextBox 32">
            <a:extLst>
              <a:ext uri="{FF2B5EF4-FFF2-40B4-BE49-F238E27FC236}">
                <a16:creationId xmlns:a16="http://schemas.microsoft.com/office/drawing/2014/main" id="{26CB14A2-0EDE-4416-9905-53360102D343}"/>
              </a:ext>
            </a:extLst>
          </p:cNvPr>
          <p:cNvSpPr txBox="1"/>
          <p:nvPr userDrawn="1"/>
        </p:nvSpPr>
        <p:spPr>
          <a:xfrm>
            <a:off x="2283156" y="2749079"/>
            <a:ext cx="3491340" cy="276999"/>
          </a:xfrm>
          <a:prstGeom prst="rect">
            <a:avLst/>
          </a:prstGeom>
          <a:noFill/>
        </p:spPr>
        <p:txBody>
          <a:bodyPr wrap="none" lIns="0" tIns="0" rIns="0" bIns="0" rtlCol="0">
            <a:spAutoFit/>
          </a:bodyPr>
          <a:lstStyle/>
          <a:p>
            <a:pPr marL="0" algn="l"/>
            <a:r>
              <a:rPr lang="en-CA"/>
              <a:t>Accenture Enterprise Functions</a:t>
            </a:r>
          </a:p>
        </p:txBody>
      </p:sp>
      <p:sp>
        <p:nvSpPr>
          <p:cNvPr id="35" name="TextBox 34">
            <a:extLst>
              <a:ext uri="{FF2B5EF4-FFF2-40B4-BE49-F238E27FC236}">
                <a16:creationId xmlns:a16="http://schemas.microsoft.com/office/drawing/2014/main" id="{E6A1CC46-31B0-4CDF-A01A-CCE0FCDE36D1}"/>
              </a:ext>
            </a:extLst>
          </p:cNvPr>
          <p:cNvSpPr txBox="1"/>
          <p:nvPr userDrawn="1"/>
        </p:nvSpPr>
        <p:spPr>
          <a:xfrm>
            <a:off x="7733043" y="2749079"/>
            <a:ext cx="3491340" cy="276999"/>
          </a:xfrm>
          <a:prstGeom prst="rect">
            <a:avLst/>
          </a:prstGeom>
          <a:noFill/>
        </p:spPr>
        <p:txBody>
          <a:bodyPr wrap="none" lIns="0" tIns="0" rIns="0" bIns="0" rtlCol="0">
            <a:spAutoFit/>
          </a:bodyPr>
          <a:lstStyle/>
          <a:p>
            <a:pPr marL="0" algn="l"/>
            <a:r>
              <a:rPr lang="en-CA">
                <a:solidFill>
                  <a:schemeClr val="bg1"/>
                </a:solidFill>
              </a:rPr>
              <a:t>Accenture Enterprise Functions</a:t>
            </a:r>
          </a:p>
        </p:txBody>
      </p:sp>
      <p:sp>
        <p:nvSpPr>
          <p:cNvPr id="37" name="TextBox 36">
            <a:extLst>
              <a:ext uri="{FF2B5EF4-FFF2-40B4-BE49-F238E27FC236}">
                <a16:creationId xmlns:a16="http://schemas.microsoft.com/office/drawing/2014/main" id="{0EF6F213-A4CC-491F-B23D-1B58B237101B}"/>
              </a:ext>
            </a:extLst>
          </p:cNvPr>
          <p:cNvSpPr txBox="1"/>
          <p:nvPr userDrawn="1"/>
        </p:nvSpPr>
        <p:spPr>
          <a:xfrm>
            <a:off x="2283156" y="3511269"/>
            <a:ext cx="2337178" cy="276999"/>
          </a:xfrm>
          <a:prstGeom prst="rect">
            <a:avLst/>
          </a:prstGeom>
          <a:noFill/>
        </p:spPr>
        <p:txBody>
          <a:bodyPr wrap="none" lIns="0" tIns="0" rIns="0" bIns="0" rtlCol="0">
            <a:spAutoFit/>
          </a:bodyPr>
          <a:lstStyle/>
          <a:p>
            <a:pPr marL="0" algn="l"/>
            <a:r>
              <a:rPr lang="en-CA"/>
              <a:t>Accenture Industry X</a:t>
            </a:r>
          </a:p>
        </p:txBody>
      </p:sp>
      <p:sp>
        <p:nvSpPr>
          <p:cNvPr id="39" name="TextBox 38">
            <a:extLst>
              <a:ext uri="{FF2B5EF4-FFF2-40B4-BE49-F238E27FC236}">
                <a16:creationId xmlns:a16="http://schemas.microsoft.com/office/drawing/2014/main" id="{A45FEADF-535D-4F36-ACFD-DBB6BC4E1F09}"/>
              </a:ext>
            </a:extLst>
          </p:cNvPr>
          <p:cNvSpPr txBox="1"/>
          <p:nvPr userDrawn="1"/>
        </p:nvSpPr>
        <p:spPr>
          <a:xfrm>
            <a:off x="7733043" y="3511269"/>
            <a:ext cx="2337178" cy="276999"/>
          </a:xfrm>
          <a:prstGeom prst="rect">
            <a:avLst/>
          </a:prstGeom>
          <a:noFill/>
        </p:spPr>
        <p:txBody>
          <a:bodyPr wrap="none" lIns="0" tIns="0" rIns="0" bIns="0" rtlCol="0">
            <a:spAutoFit/>
          </a:bodyPr>
          <a:lstStyle/>
          <a:p>
            <a:pPr marL="0" algn="l"/>
            <a:r>
              <a:rPr lang="en-CA">
                <a:solidFill>
                  <a:schemeClr val="bg1"/>
                </a:solidFill>
              </a:rPr>
              <a:t>Accenture Industry X</a:t>
            </a:r>
          </a:p>
        </p:txBody>
      </p:sp>
      <p:sp>
        <p:nvSpPr>
          <p:cNvPr id="40" name="TextBox 39">
            <a:extLst>
              <a:ext uri="{FF2B5EF4-FFF2-40B4-BE49-F238E27FC236}">
                <a16:creationId xmlns:a16="http://schemas.microsoft.com/office/drawing/2014/main" id="{DB1305F6-9A62-4DA1-898F-D919D07CFF99}"/>
              </a:ext>
            </a:extLst>
          </p:cNvPr>
          <p:cNvSpPr txBox="1"/>
          <p:nvPr userDrawn="1"/>
        </p:nvSpPr>
        <p:spPr>
          <a:xfrm>
            <a:off x="2283156" y="4273458"/>
            <a:ext cx="2130391" cy="276999"/>
          </a:xfrm>
          <a:prstGeom prst="rect">
            <a:avLst/>
          </a:prstGeom>
          <a:noFill/>
        </p:spPr>
        <p:txBody>
          <a:bodyPr wrap="none" lIns="0" tIns="0" rIns="0" bIns="0" rtlCol="0">
            <a:spAutoFit/>
          </a:bodyPr>
          <a:lstStyle/>
          <a:p>
            <a:pPr marL="0" algn="l"/>
            <a:r>
              <a:rPr lang="en-CA"/>
              <a:t>Accenture Security</a:t>
            </a:r>
            <a:endParaRPr lang="en-US"/>
          </a:p>
        </p:txBody>
      </p:sp>
      <p:sp>
        <p:nvSpPr>
          <p:cNvPr id="41" name="TextBox 40">
            <a:extLst>
              <a:ext uri="{FF2B5EF4-FFF2-40B4-BE49-F238E27FC236}">
                <a16:creationId xmlns:a16="http://schemas.microsoft.com/office/drawing/2014/main" id="{ADB47CEC-AF00-48CD-9DA0-47CA51DF8251}"/>
              </a:ext>
            </a:extLst>
          </p:cNvPr>
          <p:cNvSpPr txBox="1"/>
          <p:nvPr userDrawn="1"/>
        </p:nvSpPr>
        <p:spPr>
          <a:xfrm>
            <a:off x="7733043" y="4273458"/>
            <a:ext cx="2130391" cy="276999"/>
          </a:xfrm>
          <a:prstGeom prst="rect">
            <a:avLst/>
          </a:prstGeom>
          <a:noFill/>
        </p:spPr>
        <p:txBody>
          <a:bodyPr wrap="none" lIns="0" tIns="0" rIns="0" bIns="0" rtlCol="0">
            <a:spAutoFit/>
          </a:bodyPr>
          <a:lstStyle/>
          <a:p>
            <a:pPr marL="0" algn="l"/>
            <a:r>
              <a:rPr lang="en-CA">
                <a:solidFill>
                  <a:schemeClr val="bg1"/>
                </a:solidFill>
              </a:rPr>
              <a:t>Accenture Security</a:t>
            </a:r>
            <a:endParaRPr lang="en-US">
              <a:solidFill>
                <a:schemeClr val="bg1"/>
              </a:solidFill>
            </a:endParaRPr>
          </a:p>
        </p:txBody>
      </p:sp>
      <p:sp>
        <p:nvSpPr>
          <p:cNvPr id="42" name="TextBox 41">
            <a:extLst>
              <a:ext uri="{FF2B5EF4-FFF2-40B4-BE49-F238E27FC236}">
                <a16:creationId xmlns:a16="http://schemas.microsoft.com/office/drawing/2014/main" id="{A3DCF214-3531-42E6-8300-7C26E5546898}"/>
              </a:ext>
            </a:extLst>
          </p:cNvPr>
          <p:cNvSpPr txBox="1"/>
          <p:nvPr userDrawn="1"/>
        </p:nvSpPr>
        <p:spPr>
          <a:xfrm>
            <a:off x="2283156" y="4956198"/>
            <a:ext cx="2257028" cy="276999"/>
          </a:xfrm>
          <a:prstGeom prst="rect">
            <a:avLst/>
          </a:prstGeom>
          <a:noFill/>
        </p:spPr>
        <p:txBody>
          <a:bodyPr wrap="none" lIns="0" tIns="0" rIns="0" bIns="0" rtlCol="0">
            <a:spAutoFit/>
          </a:bodyPr>
          <a:lstStyle/>
          <a:p>
            <a:pPr marL="0" algn="l"/>
            <a:r>
              <a:rPr lang="en-CA"/>
              <a:t>Accenture Networks</a:t>
            </a:r>
            <a:endParaRPr lang="en-US"/>
          </a:p>
        </p:txBody>
      </p:sp>
      <p:sp>
        <p:nvSpPr>
          <p:cNvPr id="44" name="TextBox 43">
            <a:extLst>
              <a:ext uri="{FF2B5EF4-FFF2-40B4-BE49-F238E27FC236}">
                <a16:creationId xmlns:a16="http://schemas.microsoft.com/office/drawing/2014/main" id="{05480940-6B0B-4126-8B63-1FA055E8296C}"/>
              </a:ext>
            </a:extLst>
          </p:cNvPr>
          <p:cNvSpPr txBox="1"/>
          <p:nvPr userDrawn="1"/>
        </p:nvSpPr>
        <p:spPr>
          <a:xfrm>
            <a:off x="7733043" y="4956198"/>
            <a:ext cx="2257028" cy="276999"/>
          </a:xfrm>
          <a:prstGeom prst="rect">
            <a:avLst/>
          </a:prstGeom>
          <a:noFill/>
        </p:spPr>
        <p:txBody>
          <a:bodyPr wrap="none" lIns="0" tIns="0" rIns="0" bIns="0" rtlCol="0">
            <a:spAutoFit/>
          </a:bodyPr>
          <a:lstStyle/>
          <a:p>
            <a:pPr marL="0" algn="l"/>
            <a:r>
              <a:rPr lang="en-CA">
                <a:solidFill>
                  <a:schemeClr val="bg1"/>
                </a:solidFill>
              </a:rPr>
              <a:t>Accenture Networks</a:t>
            </a:r>
          </a:p>
        </p:txBody>
      </p:sp>
    </p:spTree>
    <p:extLst>
      <p:ext uri="{BB962C8B-B14F-4D97-AF65-F5344CB8AC3E}">
        <p14:creationId xmlns:p14="http://schemas.microsoft.com/office/powerpoint/2010/main" val="197383781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 Thank you – Gradient (Green)">
    <p:bg>
      <p:bgPr>
        <a:solidFill>
          <a:schemeClr val="accent3"/>
        </a:soli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F0FB7B52-35FD-41A0-8C21-87A68476714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6" name="Accenture GTS Keyline" descr="GTS Keyline">
            <a:extLst>
              <a:ext uri="{FF2B5EF4-FFF2-40B4-BE49-F238E27FC236}">
                <a16:creationId xmlns:a16="http://schemas.microsoft.com/office/drawing/2014/main" id="{38EA4660-43D7-4A57-9D54-A5D71D278A5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979B0651-DF79-4B40-BC0F-E10A1C0406FD}"/>
              </a:ext>
            </a:extLst>
          </p:cNvPr>
          <p:cNvSpPr>
            <a:spLocks noGrp="1"/>
          </p:cNvSpPr>
          <p:nvPr>
            <p:ph type="title" hasCustomPrompt="1"/>
          </p:nvPr>
        </p:nvSpPr>
        <p:spPr>
          <a:xfrm>
            <a:off x="697778" y="2370368"/>
            <a:ext cx="6569797" cy="2025824"/>
          </a:xfrm>
        </p:spPr>
        <p:txBody>
          <a:bodyPr tIns="216000" anchor="ctr">
            <a:noAutofit/>
          </a:bodyPr>
          <a:lstStyle>
            <a:lvl1pPr algn="l">
              <a:lnSpc>
                <a:spcPct val="75000"/>
              </a:lnSpc>
              <a:defRPr sz="8800" b="1" spc="-100" baseline="0">
                <a:latin typeface="+mn-lt"/>
              </a:defRPr>
            </a:lvl1pPr>
          </a:lstStyle>
          <a:p>
            <a:r>
              <a:rPr lang="en-US"/>
              <a:t>Thank you</a:t>
            </a:r>
          </a:p>
        </p:txBody>
      </p:sp>
    </p:spTree>
    <p:extLst>
      <p:ext uri="{BB962C8B-B14F-4D97-AF65-F5344CB8AC3E}">
        <p14:creationId xmlns:p14="http://schemas.microsoft.com/office/powerpoint/2010/main" val="3830636966"/>
      </p:ext>
    </p:extLst>
  </p:cSld>
  <p:clrMapOvr>
    <a:overrideClrMapping bg1="dk1" tx1="lt1" bg2="dk2" tx2="lt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 Thank you – Image">
    <p:bg>
      <p:bgPr>
        <a:solidFill>
          <a:schemeClr val="bg1"/>
        </a:solidFill>
        <a:effectLst/>
      </p:bgPr>
    </p:bg>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C2A59D50-785E-4584-A709-2AA8BC187413}"/>
              </a:ext>
            </a:extLst>
          </p:cNvPr>
          <p:cNvSpPr>
            <a:spLocks noGrp="1"/>
          </p:cNvSpPr>
          <p:nvPr>
            <p:ph type="pic" sz="quarter" idx="12" hasCustomPrompt="1"/>
          </p:nvPr>
        </p:nvSpPr>
        <p:spPr>
          <a:xfrm>
            <a:off x="0" y="0"/>
            <a:ext cx="12192000" cy="6858000"/>
          </a:xfrm>
          <a:solidFill>
            <a:schemeClr val="bg1">
              <a:lumMod val="50000"/>
              <a:lumOff val="50000"/>
            </a:schemeClr>
          </a:solidFill>
        </p:spPr>
        <p:txBody>
          <a:bodyPr vert="horz" lIns="972000" tIns="1440000" rIns="720000" bIns="900000" rtlCol="0" anchor="ctr" anchorCtr="0">
            <a:noAutofit/>
          </a:bodyPr>
          <a:lstStyle>
            <a:lvl1pPr algn="r">
              <a:spcBef>
                <a:spcPts val="0"/>
              </a:spcBef>
              <a:spcAft>
                <a:spcPts val="0"/>
              </a:spcAft>
              <a:defRPr lang="en-US" sz="1600" b="0" cap="none" baseline="0" dirty="0">
                <a:solidFill>
                  <a:schemeClr val="tx2">
                    <a:lumMod val="75000"/>
                  </a:schemeClr>
                </a:solidFill>
                <a:latin typeface="+mn-lt"/>
              </a:defRPr>
            </a:lvl1pPr>
          </a:lstStyle>
          <a:p>
            <a:pPr lvl="0">
              <a:spcBef>
                <a:spcPts val="0"/>
              </a:spcBef>
            </a:pPr>
            <a:r>
              <a:rPr lang="en-CA"/>
              <a:t>Click on the icon or drag image </a:t>
            </a:r>
            <a:br>
              <a:rPr lang="en-CA"/>
            </a:br>
            <a:r>
              <a:rPr lang="en-CA"/>
              <a:t>to insert an image </a:t>
            </a:r>
            <a:endParaRPr lang="en-US"/>
          </a:p>
        </p:txBody>
      </p:sp>
      <p:sp>
        <p:nvSpPr>
          <p:cNvPr id="2" name="Title 1">
            <a:extLst>
              <a:ext uri="{FF2B5EF4-FFF2-40B4-BE49-F238E27FC236}">
                <a16:creationId xmlns:a16="http://schemas.microsoft.com/office/drawing/2014/main" id="{979B0651-DF79-4B40-BC0F-E10A1C0406FD}"/>
              </a:ext>
            </a:extLst>
          </p:cNvPr>
          <p:cNvSpPr>
            <a:spLocks noGrp="1"/>
          </p:cNvSpPr>
          <p:nvPr>
            <p:ph type="title" hasCustomPrompt="1"/>
          </p:nvPr>
        </p:nvSpPr>
        <p:spPr>
          <a:xfrm>
            <a:off x="697778" y="2762257"/>
            <a:ext cx="6569797" cy="1233772"/>
          </a:xfrm>
        </p:spPr>
        <p:txBody>
          <a:bodyPr tIns="216000" anchor="b" anchorCtr="0">
            <a:spAutoFit/>
          </a:bodyPr>
          <a:lstStyle>
            <a:lvl1pPr algn="l">
              <a:lnSpc>
                <a:spcPct val="75000"/>
              </a:lnSpc>
              <a:defRPr sz="8800" b="1" spc="-100" baseline="0">
                <a:latin typeface="+mn-lt"/>
              </a:defRPr>
            </a:lvl1pPr>
          </a:lstStyle>
          <a:p>
            <a:r>
              <a:rPr lang="en-US" noProof="0"/>
              <a:t>Thank you</a:t>
            </a:r>
          </a:p>
        </p:txBody>
      </p:sp>
      <p:sp>
        <p:nvSpPr>
          <p:cNvPr id="7" name="Text Placeholder 1">
            <a:extLst>
              <a:ext uri="{FF2B5EF4-FFF2-40B4-BE49-F238E27FC236}">
                <a16:creationId xmlns:a16="http://schemas.microsoft.com/office/drawing/2014/main" id="{88086002-6F78-421B-859B-85E54748FC44}"/>
              </a:ext>
            </a:extLst>
          </p:cNvPr>
          <p:cNvSpPr>
            <a:spLocks noGrp="1"/>
          </p:cNvSpPr>
          <p:nvPr>
            <p:ph type="body" sz="quarter" idx="39" hasCustomPrompt="1"/>
          </p:nvPr>
        </p:nvSpPr>
        <p:spPr>
          <a:xfrm>
            <a:off x="650846" y="4014789"/>
            <a:ext cx="4271991" cy="2027234"/>
          </a:xfrm>
        </p:spPr>
        <p:txBody>
          <a:bodyPr tIns="288000"/>
          <a:lstStyle>
            <a:lvl1pPr>
              <a:defRPr sz="2400"/>
            </a:lvl1pPr>
            <a:lvl2pPr>
              <a:spcAft>
                <a:spcPts val="800"/>
              </a:spcAft>
              <a:defRPr sz="2000"/>
            </a:lvl2pPr>
            <a:lvl3pPr>
              <a:buNone/>
              <a:defRPr/>
            </a:lvl3pPr>
            <a:lvl4pPr marL="216000" indent="-216000">
              <a:spcAft>
                <a:spcPts val="800"/>
              </a:spcAft>
              <a:buClr>
                <a:schemeClr val="accent1"/>
              </a:buClr>
              <a:buFont typeface="+mj-lt"/>
              <a:buAutoNum type="arabicPeriod"/>
              <a:defRPr/>
            </a:lvl4pPr>
          </a:lstStyle>
          <a:p>
            <a:pPr lvl="0"/>
            <a:r>
              <a:rPr lang="en-US" noProof="0"/>
              <a:t>Insert subhead</a:t>
            </a:r>
          </a:p>
          <a:p>
            <a:pPr lvl="1"/>
            <a:r>
              <a:rPr lang="en-US" noProof="0"/>
              <a:t>Second level</a:t>
            </a:r>
          </a:p>
        </p:txBody>
      </p:sp>
    </p:spTree>
    <p:extLst>
      <p:ext uri="{BB962C8B-B14F-4D97-AF65-F5344CB8AC3E}">
        <p14:creationId xmlns:p14="http://schemas.microsoft.com/office/powerpoint/2010/main" val="3077292514"/>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 (4) White w/t Image">
    <p:bg>
      <p:bgRef idx="1001">
        <a:schemeClr val="bg1"/>
      </p:bgRef>
    </p:bg>
    <p:spTree>
      <p:nvGrpSpPr>
        <p:cNvPr id="1" name=""/>
        <p:cNvGrpSpPr/>
        <p:nvPr/>
      </p:nvGrpSpPr>
      <p:grpSpPr>
        <a:xfrm>
          <a:off x="0" y="0"/>
          <a:ext cx="0" cy="0"/>
          <a:chOff x="0" y="0"/>
          <a:chExt cx="0" cy="0"/>
        </a:xfrm>
      </p:grpSpPr>
      <p:sp>
        <p:nvSpPr>
          <p:cNvPr id="17" name="Picture Placeholder 5">
            <a:extLst>
              <a:ext uri="{FF2B5EF4-FFF2-40B4-BE49-F238E27FC236}">
                <a16:creationId xmlns:a16="http://schemas.microsoft.com/office/drawing/2014/main" id="{941C655F-2A3C-476A-BE3E-A8B816C08229}"/>
              </a:ext>
            </a:extLst>
          </p:cNvPr>
          <p:cNvSpPr>
            <a:spLocks noGrp="1"/>
          </p:cNvSpPr>
          <p:nvPr>
            <p:ph type="pic" sz="quarter" idx="20" hasCustomPrompt="1"/>
          </p:nvPr>
        </p:nvSpPr>
        <p:spPr>
          <a:xfrm>
            <a:off x="987425" y="0"/>
            <a:ext cx="5297488" cy="6042025"/>
          </a:xfrm>
          <a:solidFill>
            <a:schemeClr val="bg2"/>
          </a:solidFill>
        </p:spPr>
        <p:txBody>
          <a:bodyPr bIns="1080000" anchor="ctr"/>
          <a:lstStyle>
            <a:lvl1pPr algn="ctr">
              <a:spcBef>
                <a:spcPts val="0"/>
              </a:spcBef>
              <a:spcAft>
                <a:spcPts val="0"/>
              </a:spcAft>
              <a:defRPr sz="1600">
                <a:solidFill>
                  <a:schemeClr val="bg2">
                    <a:lumMod val="75000"/>
                  </a:schemeClr>
                </a:solidFill>
                <a:latin typeface="+mn-lt"/>
              </a:defRPr>
            </a:lvl1pPr>
          </a:lstStyle>
          <a:p>
            <a:pPr lvl="0">
              <a:spcBef>
                <a:spcPts val="0"/>
              </a:spcBef>
            </a:pPr>
            <a:r>
              <a:rPr lang="en-CA"/>
              <a:t>Click on the icon or drag image </a:t>
            </a:r>
            <a:br>
              <a:rPr lang="en-CA"/>
            </a:br>
            <a:r>
              <a:rPr lang="en-CA"/>
              <a:t>to insert an image </a:t>
            </a:r>
            <a:endParaRPr lang="en-US"/>
          </a:p>
        </p:txBody>
      </p:sp>
      <p:sp>
        <p:nvSpPr>
          <p:cNvPr id="3" name="Footer Placeholder 2">
            <a:extLst>
              <a:ext uri="{FF2B5EF4-FFF2-40B4-BE49-F238E27FC236}">
                <a16:creationId xmlns:a16="http://schemas.microsoft.com/office/drawing/2014/main" id="{B7D44020-14D4-431A-81F8-327E76792EE7}"/>
              </a:ext>
            </a:extLst>
          </p:cNvPr>
          <p:cNvSpPr>
            <a:spLocks noGrp="1"/>
          </p:cNvSpPr>
          <p:nvPr>
            <p:ph type="ftr" sz="quarter" idx="10"/>
          </p:nvPr>
        </p:nvSpPr>
        <p:spPr/>
        <p:txBody>
          <a:bodyPr/>
          <a:lstStyle/>
          <a:p>
            <a:r>
              <a:rPr lang="en-US"/>
              <a:t>Copyright © 2021 Accenture. All rights reserved.</a:t>
            </a:r>
          </a:p>
        </p:txBody>
      </p:sp>
      <p:sp>
        <p:nvSpPr>
          <p:cNvPr id="4" name="Slide Number Placeholder 3">
            <a:extLst>
              <a:ext uri="{FF2B5EF4-FFF2-40B4-BE49-F238E27FC236}">
                <a16:creationId xmlns:a16="http://schemas.microsoft.com/office/drawing/2014/main" id="{23C3C757-D204-4F5C-9B25-36C2B8DB81D1}"/>
              </a:ext>
            </a:extLst>
          </p:cNvPr>
          <p:cNvSpPr>
            <a:spLocks noGrp="1"/>
          </p:cNvSpPr>
          <p:nvPr>
            <p:ph type="sldNum" sz="quarter" idx="11"/>
          </p:nvPr>
        </p:nvSpPr>
        <p:spPr/>
        <p:txBody>
          <a:bodyPr/>
          <a:lstStyle/>
          <a:p>
            <a:fld id="{7F8EB60C-7CC2-49F0-B2EE-C81F067DE041}" type="slidenum">
              <a:rPr lang="en-US" smtClean="0"/>
              <a:pPr/>
              <a:t>‹#›</a:t>
            </a:fld>
            <a:endParaRPr lang="en-US"/>
          </a:p>
        </p:txBody>
      </p:sp>
      <p:sp>
        <p:nvSpPr>
          <p:cNvPr id="6" name="Title 5">
            <a:extLst>
              <a:ext uri="{FF2B5EF4-FFF2-40B4-BE49-F238E27FC236}">
                <a16:creationId xmlns:a16="http://schemas.microsoft.com/office/drawing/2014/main" id="{EA67A0FD-EEEF-4C81-AAE7-7DB130C994E8}"/>
              </a:ext>
            </a:extLst>
          </p:cNvPr>
          <p:cNvSpPr>
            <a:spLocks noGrp="1"/>
          </p:cNvSpPr>
          <p:nvPr>
            <p:ph type="title" hasCustomPrompt="1"/>
          </p:nvPr>
        </p:nvSpPr>
        <p:spPr>
          <a:xfrm>
            <a:off x="381000" y="4919732"/>
            <a:ext cx="5336408" cy="863313"/>
          </a:xfrm>
        </p:spPr>
        <p:txBody>
          <a:bodyPr anchor="b"/>
          <a:lstStyle>
            <a:lvl1pPr>
              <a:lnSpc>
                <a:spcPct val="85000"/>
              </a:lnSpc>
              <a:defRPr sz="6600" b="1">
                <a:latin typeface="+mn-lt"/>
              </a:defRPr>
            </a:lvl1pPr>
          </a:lstStyle>
          <a:p>
            <a:r>
              <a:rPr lang="en-US"/>
              <a:t>Contents</a:t>
            </a:r>
          </a:p>
        </p:txBody>
      </p:sp>
      <p:sp>
        <p:nvSpPr>
          <p:cNvPr id="7" name="Number 1">
            <a:extLst>
              <a:ext uri="{FF2B5EF4-FFF2-40B4-BE49-F238E27FC236}">
                <a16:creationId xmlns:a16="http://schemas.microsoft.com/office/drawing/2014/main" id="{05DE9C01-BF27-4703-96D3-FD75419CB63F}"/>
              </a:ext>
            </a:extLst>
          </p:cNvPr>
          <p:cNvSpPr>
            <a:spLocks noGrp="1"/>
          </p:cNvSpPr>
          <p:nvPr>
            <p:ph type="body" sz="quarter" idx="12" hasCustomPrompt="1"/>
          </p:nvPr>
        </p:nvSpPr>
        <p:spPr>
          <a:xfrm>
            <a:off x="6864350" y="707708"/>
            <a:ext cx="985838" cy="930275"/>
          </a:xfrm>
        </p:spPr>
        <p:txBody>
          <a:bodyPr anchor="ctr"/>
          <a:lstStyle>
            <a:lvl1pPr>
              <a:defRPr sz="4800" b="1">
                <a:solidFill>
                  <a:schemeClr val="accent1"/>
                </a:solidFill>
                <a:latin typeface="+mn-lt"/>
              </a:defRPr>
            </a:lvl1pPr>
          </a:lstStyle>
          <a:p>
            <a:pPr lvl="0"/>
            <a:r>
              <a:rPr lang="en-US"/>
              <a:t>01</a:t>
            </a:r>
          </a:p>
        </p:txBody>
      </p:sp>
      <p:sp>
        <p:nvSpPr>
          <p:cNvPr id="9" name="Text Placeholder 1">
            <a:extLst>
              <a:ext uri="{FF2B5EF4-FFF2-40B4-BE49-F238E27FC236}">
                <a16:creationId xmlns:a16="http://schemas.microsoft.com/office/drawing/2014/main" id="{D281788D-27A5-4D7F-A566-8C1F1D83C5E8}"/>
              </a:ext>
            </a:extLst>
          </p:cNvPr>
          <p:cNvSpPr>
            <a:spLocks noGrp="1"/>
          </p:cNvSpPr>
          <p:nvPr>
            <p:ph type="body" sz="quarter" idx="13" hasCustomPrompt="1"/>
          </p:nvPr>
        </p:nvSpPr>
        <p:spPr>
          <a:xfrm>
            <a:off x="7873268" y="741958"/>
            <a:ext cx="3936145" cy="861774"/>
          </a:xfrm>
        </p:spPr>
        <p:txBody>
          <a:bodyPr lIns="108000" anchor="ctr">
            <a:noAutofit/>
          </a:bodyPr>
          <a:lstStyle>
            <a:lvl1pPr>
              <a:spcBef>
                <a:spcPts val="0"/>
              </a:spcBef>
              <a:spcAft>
                <a:spcPts val="300"/>
              </a:spcAft>
              <a:defRPr sz="2400">
                <a:latin typeface="+mn-lt"/>
              </a:defRPr>
            </a:lvl1pPr>
            <a:lvl2pPr>
              <a:spcBef>
                <a:spcPts val="0"/>
              </a:spcBef>
              <a:spcAft>
                <a:spcPts val="300"/>
              </a:spcAft>
              <a:defRPr/>
            </a:lvl2pPr>
          </a:lstStyle>
          <a:p>
            <a:pPr lvl="0"/>
            <a:r>
              <a:rPr lang="en-US"/>
              <a:t>Insert text</a:t>
            </a:r>
            <a:br>
              <a:rPr lang="en-US"/>
            </a:br>
            <a:r>
              <a:rPr lang="en-US"/>
              <a:t>minimum 20 </a:t>
            </a:r>
            <a:r>
              <a:rPr lang="en-US" err="1"/>
              <a:t>pt</a:t>
            </a:r>
            <a:endParaRPr lang="en-US"/>
          </a:p>
        </p:txBody>
      </p:sp>
      <p:sp>
        <p:nvSpPr>
          <p:cNvPr id="11" name="Number 2">
            <a:extLst>
              <a:ext uri="{FF2B5EF4-FFF2-40B4-BE49-F238E27FC236}">
                <a16:creationId xmlns:a16="http://schemas.microsoft.com/office/drawing/2014/main" id="{9DBA92C4-41FE-4F88-8485-74A976E1CBF8}"/>
              </a:ext>
            </a:extLst>
          </p:cNvPr>
          <p:cNvSpPr>
            <a:spLocks noGrp="1"/>
          </p:cNvSpPr>
          <p:nvPr>
            <p:ph type="body" sz="quarter" idx="14" hasCustomPrompt="1"/>
          </p:nvPr>
        </p:nvSpPr>
        <p:spPr>
          <a:xfrm>
            <a:off x="6864350" y="2108674"/>
            <a:ext cx="985838" cy="930275"/>
          </a:xfrm>
        </p:spPr>
        <p:txBody>
          <a:bodyPr anchor="ctr"/>
          <a:lstStyle>
            <a:lvl1pPr>
              <a:defRPr sz="4800" b="1">
                <a:solidFill>
                  <a:schemeClr val="accent1"/>
                </a:solidFill>
                <a:latin typeface="+mn-lt"/>
              </a:defRPr>
            </a:lvl1pPr>
          </a:lstStyle>
          <a:p>
            <a:pPr lvl="0"/>
            <a:r>
              <a:rPr lang="en-US"/>
              <a:t>02</a:t>
            </a:r>
          </a:p>
        </p:txBody>
      </p:sp>
      <p:sp>
        <p:nvSpPr>
          <p:cNvPr id="12" name="Text Placeholder 2">
            <a:extLst>
              <a:ext uri="{FF2B5EF4-FFF2-40B4-BE49-F238E27FC236}">
                <a16:creationId xmlns:a16="http://schemas.microsoft.com/office/drawing/2014/main" id="{5333E2B6-487A-4717-9D34-4C71844045F5}"/>
              </a:ext>
            </a:extLst>
          </p:cNvPr>
          <p:cNvSpPr>
            <a:spLocks noGrp="1"/>
          </p:cNvSpPr>
          <p:nvPr>
            <p:ph type="body" sz="quarter" idx="15" hasCustomPrompt="1"/>
          </p:nvPr>
        </p:nvSpPr>
        <p:spPr>
          <a:xfrm>
            <a:off x="7873268" y="2142924"/>
            <a:ext cx="3936145" cy="861774"/>
          </a:xfrm>
        </p:spPr>
        <p:txBody>
          <a:bodyPr lIns="108000" anchor="ctr">
            <a:noAutofit/>
          </a:bodyPr>
          <a:lstStyle>
            <a:lvl1pPr>
              <a:spcBef>
                <a:spcPts val="0"/>
              </a:spcBef>
              <a:spcAft>
                <a:spcPts val="300"/>
              </a:spcAft>
              <a:defRPr sz="2400">
                <a:latin typeface="+mn-lt"/>
              </a:defRPr>
            </a:lvl1pPr>
            <a:lvl2pPr>
              <a:spcBef>
                <a:spcPts val="0"/>
              </a:spcBef>
              <a:spcAft>
                <a:spcPts val="300"/>
              </a:spcAft>
              <a:defRPr/>
            </a:lvl2pPr>
          </a:lstStyle>
          <a:p>
            <a:pPr lvl="0"/>
            <a:r>
              <a:rPr lang="en-US"/>
              <a:t>Insert text</a:t>
            </a:r>
            <a:br>
              <a:rPr lang="en-US"/>
            </a:br>
            <a:r>
              <a:rPr lang="en-US"/>
              <a:t>minimum 20 </a:t>
            </a:r>
            <a:r>
              <a:rPr lang="en-US" err="1"/>
              <a:t>pt</a:t>
            </a:r>
            <a:endParaRPr lang="en-US"/>
          </a:p>
        </p:txBody>
      </p:sp>
      <p:sp>
        <p:nvSpPr>
          <p:cNvPr id="13" name="Number 3">
            <a:extLst>
              <a:ext uri="{FF2B5EF4-FFF2-40B4-BE49-F238E27FC236}">
                <a16:creationId xmlns:a16="http://schemas.microsoft.com/office/drawing/2014/main" id="{F3F0D208-4D9F-4BF1-91E3-AC7DAF51A437}"/>
              </a:ext>
            </a:extLst>
          </p:cNvPr>
          <p:cNvSpPr>
            <a:spLocks noGrp="1"/>
          </p:cNvSpPr>
          <p:nvPr>
            <p:ph type="body" sz="quarter" idx="16" hasCustomPrompt="1"/>
          </p:nvPr>
        </p:nvSpPr>
        <p:spPr>
          <a:xfrm>
            <a:off x="6864350" y="3509640"/>
            <a:ext cx="985838" cy="930275"/>
          </a:xfrm>
        </p:spPr>
        <p:txBody>
          <a:bodyPr anchor="ctr"/>
          <a:lstStyle>
            <a:lvl1pPr>
              <a:defRPr sz="4800" b="1">
                <a:solidFill>
                  <a:schemeClr val="accent1"/>
                </a:solidFill>
                <a:latin typeface="+mn-lt"/>
              </a:defRPr>
            </a:lvl1pPr>
          </a:lstStyle>
          <a:p>
            <a:pPr lvl="0"/>
            <a:r>
              <a:rPr lang="en-US"/>
              <a:t>03</a:t>
            </a:r>
          </a:p>
        </p:txBody>
      </p:sp>
      <p:sp>
        <p:nvSpPr>
          <p:cNvPr id="14" name="Text Placeholder 3">
            <a:extLst>
              <a:ext uri="{FF2B5EF4-FFF2-40B4-BE49-F238E27FC236}">
                <a16:creationId xmlns:a16="http://schemas.microsoft.com/office/drawing/2014/main" id="{0A362526-8CC4-4A89-B8B0-409133A78AC6}"/>
              </a:ext>
            </a:extLst>
          </p:cNvPr>
          <p:cNvSpPr>
            <a:spLocks noGrp="1"/>
          </p:cNvSpPr>
          <p:nvPr>
            <p:ph type="body" sz="quarter" idx="17" hasCustomPrompt="1"/>
          </p:nvPr>
        </p:nvSpPr>
        <p:spPr>
          <a:xfrm>
            <a:off x="7873268" y="3543890"/>
            <a:ext cx="3936145" cy="861774"/>
          </a:xfrm>
        </p:spPr>
        <p:txBody>
          <a:bodyPr lIns="108000" anchor="ctr">
            <a:noAutofit/>
          </a:bodyPr>
          <a:lstStyle>
            <a:lvl1pPr>
              <a:spcBef>
                <a:spcPts val="0"/>
              </a:spcBef>
              <a:spcAft>
                <a:spcPts val="300"/>
              </a:spcAft>
              <a:defRPr sz="2400">
                <a:latin typeface="+mn-lt"/>
              </a:defRPr>
            </a:lvl1pPr>
            <a:lvl2pPr>
              <a:spcBef>
                <a:spcPts val="0"/>
              </a:spcBef>
              <a:spcAft>
                <a:spcPts val="300"/>
              </a:spcAft>
              <a:defRPr/>
            </a:lvl2pPr>
          </a:lstStyle>
          <a:p>
            <a:pPr lvl="0"/>
            <a:r>
              <a:rPr lang="en-US"/>
              <a:t>Insert text</a:t>
            </a:r>
            <a:br>
              <a:rPr lang="en-US"/>
            </a:br>
            <a:r>
              <a:rPr lang="en-US"/>
              <a:t>minimum 20 </a:t>
            </a:r>
            <a:r>
              <a:rPr lang="en-US" err="1"/>
              <a:t>pt</a:t>
            </a:r>
            <a:endParaRPr lang="en-US"/>
          </a:p>
        </p:txBody>
      </p:sp>
      <p:sp>
        <p:nvSpPr>
          <p:cNvPr id="22" name="Number 4">
            <a:extLst>
              <a:ext uri="{FF2B5EF4-FFF2-40B4-BE49-F238E27FC236}">
                <a16:creationId xmlns:a16="http://schemas.microsoft.com/office/drawing/2014/main" id="{870216D1-58FB-4E04-98B5-A3EBF9B1F3AC}"/>
              </a:ext>
            </a:extLst>
          </p:cNvPr>
          <p:cNvSpPr>
            <a:spLocks noGrp="1"/>
          </p:cNvSpPr>
          <p:nvPr>
            <p:ph type="body" sz="quarter" idx="21" hasCustomPrompt="1"/>
          </p:nvPr>
        </p:nvSpPr>
        <p:spPr>
          <a:xfrm>
            <a:off x="6864350" y="4912009"/>
            <a:ext cx="985838" cy="930275"/>
          </a:xfrm>
        </p:spPr>
        <p:txBody>
          <a:bodyPr anchor="ctr"/>
          <a:lstStyle>
            <a:lvl1pPr>
              <a:defRPr sz="4800" b="1">
                <a:solidFill>
                  <a:schemeClr val="accent1"/>
                </a:solidFill>
                <a:latin typeface="+mn-lt"/>
              </a:defRPr>
            </a:lvl1pPr>
          </a:lstStyle>
          <a:p>
            <a:pPr lvl="0"/>
            <a:r>
              <a:rPr lang="en-US"/>
              <a:t>04</a:t>
            </a:r>
          </a:p>
        </p:txBody>
      </p:sp>
      <p:sp>
        <p:nvSpPr>
          <p:cNvPr id="23" name="Text Placeholder 4">
            <a:extLst>
              <a:ext uri="{FF2B5EF4-FFF2-40B4-BE49-F238E27FC236}">
                <a16:creationId xmlns:a16="http://schemas.microsoft.com/office/drawing/2014/main" id="{315A602A-6F69-43A8-8F04-12D79CEEB94E}"/>
              </a:ext>
            </a:extLst>
          </p:cNvPr>
          <p:cNvSpPr>
            <a:spLocks noGrp="1"/>
          </p:cNvSpPr>
          <p:nvPr>
            <p:ph type="body" sz="quarter" idx="22" hasCustomPrompt="1"/>
          </p:nvPr>
        </p:nvSpPr>
        <p:spPr>
          <a:xfrm>
            <a:off x="7873268" y="4946259"/>
            <a:ext cx="3936145" cy="861774"/>
          </a:xfrm>
        </p:spPr>
        <p:txBody>
          <a:bodyPr lIns="108000" anchor="ctr">
            <a:noAutofit/>
          </a:bodyPr>
          <a:lstStyle>
            <a:lvl1pPr>
              <a:spcBef>
                <a:spcPts val="0"/>
              </a:spcBef>
              <a:spcAft>
                <a:spcPts val="300"/>
              </a:spcAft>
              <a:defRPr sz="2400">
                <a:latin typeface="+mn-lt"/>
              </a:defRPr>
            </a:lvl1pPr>
            <a:lvl2pPr>
              <a:spcBef>
                <a:spcPts val="0"/>
              </a:spcBef>
              <a:spcAft>
                <a:spcPts val="300"/>
              </a:spcAft>
              <a:defRPr/>
            </a:lvl2pPr>
          </a:lstStyle>
          <a:p>
            <a:pPr lvl="0"/>
            <a:r>
              <a:rPr lang="en-US"/>
              <a:t>Insert text</a:t>
            </a:r>
            <a:br>
              <a:rPr lang="en-US"/>
            </a:br>
            <a:r>
              <a:rPr lang="en-US"/>
              <a:t>minimum 20 </a:t>
            </a:r>
            <a:r>
              <a:rPr lang="en-US" err="1"/>
              <a:t>pt</a:t>
            </a:r>
            <a:endParaRPr lang="en-US"/>
          </a:p>
        </p:txBody>
      </p:sp>
    </p:spTree>
    <p:extLst>
      <p:ext uri="{BB962C8B-B14F-4D97-AF65-F5344CB8AC3E}">
        <p14:creationId xmlns:p14="http://schemas.microsoft.com/office/powerpoint/2010/main" val="2706163266"/>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 (3) w/t Image">
    <p:bg>
      <p:bgPr>
        <a:solidFill>
          <a:schemeClr val="accent3"/>
        </a:solidFill>
        <a:effectLst/>
      </p:bgPr>
    </p:bg>
    <p:spTree>
      <p:nvGrpSpPr>
        <p:cNvPr id="1" name=""/>
        <p:cNvGrpSpPr/>
        <p:nvPr/>
      </p:nvGrpSpPr>
      <p:grpSpPr>
        <a:xfrm>
          <a:off x="0" y="0"/>
          <a:ext cx="0" cy="0"/>
          <a:chOff x="0" y="0"/>
          <a:chExt cx="0" cy="0"/>
        </a:xfrm>
      </p:grpSpPr>
      <p:sp>
        <p:nvSpPr>
          <p:cNvPr id="17" name="Picture Placeholder 5">
            <a:extLst>
              <a:ext uri="{FF2B5EF4-FFF2-40B4-BE49-F238E27FC236}">
                <a16:creationId xmlns:a16="http://schemas.microsoft.com/office/drawing/2014/main" id="{941C655F-2A3C-476A-BE3E-A8B816C08229}"/>
              </a:ext>
            </a:extLst>
          </p:cNvPr>
          <p:cNvSpPr>
            <a:spLocks noGrp="1"/>
          </p:cNvSpPr>
          <p:nvPr>
            <p:ph type="pic" sz="quarter" idx="20" hasCustomPrompt="1"/>
          </p:nvPr>
        </p:nvSpPr>
        <p:spPr>
          <a:xfrm>
            <a:off x="0" y="0"/>
            <a:ext cx="12192000" cy="6858000"/>
          </a:xfrm>
          <a:solidFill>
            <a:schemeClr val="bg1">
              <a:lumMod val="50000"/>
              <a:lumOff val="50000"/>
            </a:schemeClr>
          </a:solidFill>
        </p:spPr>
        <p:txBody>
          <a:bodyPr bIns="1080000" anchor="ctr"/>
          <a:lstStyle>
            <a:lvl1pPr algn="ctr">
              <a:spcBef>
                <a:spcPts val="0"/>
              </a:spcBef>
              <a:spcAft>
                <a:spcPts val="0"/>
              </a:spcAft>
              <a:defRPr sz="1600">
                <a:solidFill>
                  <a:schemeClr val="tx2">
                    <a:lumMod val="75000"/>
                  </a:schemeClr>
                </a:solidFill>
                <a:latin typeface="+mn-lt"/>
              </a:defRPr>
            </a:lvl1pPr>
          </a:lstStyle>
          <a:p>
            <a:pPr lvl="0">
              <a:spcBef>
                <a:spcPts val="0"/>
              </a:spcBef>
            </a:pPr>
            <a:r>
              <a:rPr lang="en-CA"/>
              <a:t>Click on the icon or drag image </a:t>
            </a:r>
            <a:br>
              <a:rPr lang="en-CA"/>
            </a:br>
            <a:r>
              <a:rPr lang="en-CA"/>
              <a:t>to insert an image </a:t>
            </a:r>
            <a:endParaRPr lang="en-US"/>
          </a:p>
        </p:txBody>
      </p:sp>
      <p:sp>
        <p:nvSpPr>
          <p:cNvPr id="3" name="Footer Placeholder 2">
            <a:extLst>
              <a:ext uri="{FF2B5EF4-FFF2-40B4-BE49-F238E27FC236}">
                <a16:creationId xmlns:a16="http://schemas.microsoft.com/office/drawing/2014/main" id="{B7D44020-14D4-431A-81F8-327E76792EE7}"/>
              </a:ext>
            </a:extLst>
          </p:cNvPr>
          <p:cNvSpPr>
            <a:spLocks noGrp="1"/>
          </p:cNvSpPr>
          <p:nvPr>
            <p:ph type="ftr" sz="quarter" idx="10"/>
          </p:nvPr>
        </p:nvSpPr>
        <p:spPr/>
        <p:txBody>
          <a:bodyPr/>
          <a:lstStyle/>
          <a:p>
            <a:r>
              <a:rPr lang="en-US"/>
              <a:t>Copyright © 2021 Accenture. All rights reserved.</a:t>
            </a:r>
          </a:p>
        </p:txBody>
      </p:sp>
      <p:sp>
        <p:nvSpPr>
          <p:cNvPr id="4" name="Slide Number Placeholder 3">
            <a:extLst>
              <a:ext uri="{FF2B5EF4-FFF2-40B4-BE49-F238E27FC236}">
                <a16:creationId xmlns:a16="http://schemas.microsoft.com/office/drawing/2014/main" id="{23C3C757-D204-4F5C-9B25-36C2B8DB81D1}"/>
              </a:ext>
            </a:extLst>
          </p:cNvPr>
          <p:cNvSpPr>
            <a:spLocks noGrp="1"/>
          </p:cNvSpPr>
          <p:nvPr>
            <p:ph type="sldNum" sz="quarter" idx="11"/>
          </p:nvPr>
        </p:nvSpPr>
        <p:spPr/>
        <p:txBody>
          <a:bodyPr/>
          <a:lstStyle/>
          <a:p>
            <a:fld id="{7F8EB60C-7CC2-49F0-B2EE-C81F067DE041}" type="slidenum">
              <a:rPr lang="en-US" smtClean="0"/>
              <a:pPr/>
              <a:t>‹#›</a:t>
            </a:fld>
            <a:endParaRPr lang="en-US"/>
          </a:p>
        </p:txBody>
      </p:sp>
      <p:sp>
        <p:nvSpPr>
          <p:cNvPr id="19" name="Second level headline">
            <a:extLst>
              <a:ext uri="{FF2B5EF4-FFF2-40B4-BE49-F238E27FC236}">
                <a16:creationId xmlns:a16="http://schemas.microsoft.com/office/drawing/2014/main" id="{C286F362-0FF7-4B97-A528-1EB1F1CFC303}"/>
              </a:ext>
            </a:extLst>
          </p:cNvPr>
          <p:cNvSpPr>
            <a:spLocks noGrp="1"/>
          </p:cNvSpPr>
          <p:nvPr>
            <p:ph type="body" sz="quarter" idx="21" hasCustomPrompt="1"/>
          </p:nvPr>
        </p:nvSpPr>
        <p:spPr>
          <a:xfrm>
            <a:off x="987426" y="3352353"/>
            <a:ext cx="5297488" cy="587441"/>
          </a:xfrm>
        </p:spPr>
        <p:txBody>
          <a:bodyPr wrap="square" bIns="216000">
            <a:spAutoFit/>
          </a:bodyPr>
          <a:lstStyle>
            <a:lvl1pPr>
              <a:defRPr sz="2400">
                <a:latin typeface="+mj-lt"/>
              </a:defRPr>
            </a:lvl1pPr>
          </a:lstStyle>
          <a:p>
            <a:pPr lvl="0"/>
            <a:r>
              <a:rPr lang="en-US"/>
              <a:t>Second level headline</a:t>
            </a:r>
          </a:p>
        </p:txBody>
      </p:sp>
      <p:sp>
        <p:nvSpPr>
          <p:cNvPr id="6" name="Title 5">
            <a:extLst>
              <a:ext uri="{FF2B5EF4-FFF2-40B4-BE49-F238E27FC236}">
                <a16:creationId xmlns:a16="http://schemas.microsoft.com/office/drawing/2014/main" id="{EA67A0FD-EEEF-4C81-AAE7-7DB130C994E8}"/>
              </a:ext>
            </a:extLst>
          </p:cNvPr>
          <p:cNvSpPr>
            <a:spLocks noGrp="1"/>
          </p:cNvSpPr>
          <p:nvPr>
            <p:ph type="title"/>
          </p:nvPr>
        </p:nvSpPr>
        <p:spPr>
          <a:xfrm>
            <a:off x="948505" y="3950942"/>
            <a:ext cx="5336408" cy="1255728"/>
          </a:xfrm>
        </p:spPr>
        <p:txBody>
          <a:bodyPr/>
          <a:lstStyle>
            <a:lvl1pPr>
              <a:lnSpc>
                <a:spcPct val="85000"/>
              </a:lnSpc>
              <a:defRPr sz="4800" b="1">
                <a:latin typeface="+mn-lt"/>
              </a:defRPr>
            </a:lvl1pPr>
          </a:lstStyle>
          <a:p>
            <a:r>
              <a:rPr lang="en-US"/>
              <a:t>Click to edit Master title style</a:t>
            </a:r>
          </a:p>
        </p:txBody>
      </p:sp>
      <p:sp>
        <p:nvSpPr>
          <p:cNvPr id="7" name="Number 1">
            <a:extLst>
              <a:ext uri="{FF2B5EF4-FFF2-40B4-BE49-F238E27FC236}">
                <a16:creationId xmlns:a16="http://schemas.microsoft.com/office/drawing/2014/main" id="{05DE9C01-BF27-4703-96D3-FD75419CB63F}"/>
              </a:ext>
            </a:extLst>
          </p:cNvPr>
          <p:cNvSpPr>
            <a:spLocks noGrp="1"/>
          </p:cNvSpPr>
          <p:nvPr>
            <p:ph type="body" sz="quarter" idx="12" hasCustomPrompt="1"/>
          </p:nvPr>
        </p:nvSpPr>
        <p:spPr>
          <a:xfrm>
            <a:off x="7242906" y="1246188"/>
            <a:ext cx="985838" cy="930275"/>
          </a:xfrm>
        </p:spPr>
        <p:txBody>
          <a:bodyPr anchor="ctr"/>
          <a:lstStyle>
            <a:lvl1pPr>
              <a:defRPr sz="4400" b="1">
                <a:solidFill>
                  <a:schemeClr val="tx1"/>
                </a:solidFill>
                <a:latin typeface="+mn-lt"/>
              </a:defRPr>
            </a:lvl1pPr>
          </a:lstStyle>
          <a:p>
            <a:pPr lvl="0"/>
            <a:r>
              <a:rPr lang="en-US"/>
              <a:t>01</a:t>
            </a:r>
          </a:p>
        </p:txBody>
      </p:sp>
      <p:sp>
        <p:nvSpPr>
          <p:cNvPr id="9" name="Text Placeholder 1">
            <a:extLst>
              <a:ext uri="{FF2B5EF4-FFF2-40B4-BE49-F238E27FC236}">
                <a16:creationId xmlns:a16="http://schemas.microsoft.com/office/drawing/2014/main" id="{D281788D-27A5-4D7F-A566-8C1F1D83C5E8}"/>
              </a:ext>
            </a:extLst>
          </p:cNvPr>
          <p:cNvSpPr>
            <a:spLocks noGrp="1"/>
          </p:cNvSpPr>
          <p:nvPr>
            <p:ph type="body" sz="quarter" idx="13" hasCustomPrompt="1"/>
          </p:nvPr>
        </p:nvSpPr>
        <p:spPr>
          <a:xfrm>
            <a:off x="8251825" y="1435178"/>
            <a:ext cx="2926494" cy="861774"/>
          </a:xfrm>
        </p:spPr>
        <p:txBody>
          <a:bodyPr lIns="108000">
            <a:noAutofit/>
          </a:bodyPr>
          <a:lstStyle>
            <a:lvl1pPr>
              <a:spcBef>
                <a:spcPts val="0"/>
              </a:spcBef>
              <a:spcAft>
                <a:spcPts val="300"/>
              </a:spcAft>
              <a:defRPr sz="2800">
                <a:latin typeface="+mn-lt"/>
              </a:defRPr>
            </a:lvl1pPr>
            <a:lvl2pPr>
              <a:spcBef>
                <a:spcPts val="0"/>
              </a:spcBef>
              <a:spcAft>
                <a:spcPts val="300"/>
              </a:spcAft>
              <a:defRPr/>
            </a:lvl2pPr>
          </a:lstStyle>
          <a:p>
            <a:pPr lvl="0"/>
            <a:r>
              <a:rPr lang="en-US"/>
              <a:t>Insert text, minimum 20 </a:t>
            </a:r>
            <a:r>
              <a:rPr lang="en-US" err="1"/>
              <a:t>pt</a:t>
            </a:r>
            <a:endParaRPr lang="en-US"/>
          </a:p>
        </p:txBody>
      </p:sp>
      <p:sp>
        <p:nvSpPr>
          <p:cNvPr id="11" name="Number 2">
            <a:extLst>
              <a:ext uri="{FF2B5EF4-FFF2-40B4-BE49-F238E27FC236}">
                <a16:creationId xmlns:a16="http://schemas.microsoft.com/office/drawing/2014/main" id="{9DBA92C4-41FE-4F88-8485-74A976E1CBF8}"/>
              </a:ext>
            </a:extLst>
          </p:cNvPr>
          <p:cNvSpPr>
            <a:spLocks noGrp="1"/>
          </p:cNvSpPr>
          <p:nvPr>
            <p:ph type="body" sz="quarter" idx="14" hasCustomPrompt="1"/>
          </p:nvPr>
        </p:nvSpPr>
        <p:spPr>
          <a:xfrm>
            <a:off x="7242906" y="2675476"/>
            <a:ext cx="985838" cy="930275"/>
          </a:xfrm>
        </p:spPr>
        <p:txBody>
          <a:bodyPr anchor="ctr"/>
          <a:lstStyle>
            <a:lvl1pPr>
              <a:defRPr sz="4400" b="1">
                <a:solidFill>
                  <a:schemeClr val="tx1"/>
                </a:solidFill>
                <a:latin typeface="+mn-lt"/>
              </a:defRPr>
            </a:lvl1pPr>
          </a:lstStyle>
          <a:p>
            <a:pPr lvl="0"/>
            <a:r>
              <a:rPr lang="en-US"/>
              <a:t>02</a:t>
            </a:r>
          </a:p>
        </p:txBody>
      </p:sp>
      <p:sp>
        <p:nvSpPr>
          <p:cNvPr id="12" name="Text Placeholder 2">
            <a:extLst>
              <a:ext uri="{FF2B5EF4-FFF2-40B4-BE49-F238E27FC236}">
                <a16:creationId xmlns:a16="http://schemas.microsoft.com/office/drawing/2014/main" id="{5333E2B6-487A-4717-9D34-4C71844045F5}"/>
              </a:ext>
            </a:extLst>
          </p:cNvPr>
          <p:cNvSpPr>
            <a:spLocks noGrp="1"/>
          </p:cNvSpPr>
          <p:nvPr>
            <p:ph type="body" sz="quarter" idx="15" hasCustomPrompt="1"/>
          </p:nvPr>
        </p:nvSpPr>
        <p:spPr>
          <a:xfrm>
            <a:off x="8251825" y="2864466"/>
            <a:ext cx="2926494" cy="861774"/>
          </a:xfrm>
        </p:spPr>
        <p:txBody>
          <a:bodyPr lIns="108000">
            <a:noAutofit/>
          </a:bodyPr>
          <a:lstStyle>
            <a:lvl1pPr>
              <a:spcBef>
                <a:spcPts val="0"/>
              </a:spcBef>
              <a:spcAft>
                <a:spcPts val="300"/>
              </a:spcAft>
              <a:defRPr sz="2800">
                <a:latin typeface="+mn-lt"/>
              </a:defRPr>
            </a:lvl1pPr>
            <a:lvl2pPr>
              <a:spcBef>
                <a:spcPts val="0"/>
              </a:spcBef>
              <a:spcAft>
                <a:spcPts val="300"/>
              </a:spcAft>
              <a:defRPr/>
            </a:lvl2pPr>
          </a:lstStyle>
          <a:p>
            <a:pPr lvl="0"/>
            <a:r>
              <a:rPr lang="en-US"/>
              <a:t>Insert text, minimum 20 </a:t>
            </a:r>
            <a:r>
              <a:rPr lang="en-US" err="1"/>
              <a:t>pt</a:t>
            </a:r>
            <a:endParaRPr lang="en-US"/>
          </a:p>
        </p:txBody>
      </p:sp>
      <p:sp>
        <p:nvSpPr>
          <p:cNvPr id="13" name="Number 3">
            <a:extLst>
              <a:ext uri="{FF2B5EF4-FFF2-40B4-BE49-F238E27FC236}">
                <a16:creationId xmlns:a16="http://schemas.microsoft.com/office/drawing/2014/main" id="{F3F0D208-4D9F-4BF1-91E3-AC7DAF51A437}"/>
              </a:ext>
            </a:extLst>
          </p:cNvPr>
          <p:cNvSpPr>
            <a:spLocks noGrp="1"/>
          </p:cNvSpPr>
          <p:nvPr>
            <p:ph type="body" sz="quarter" idx="16" hasCustomPrompt="1"/>
          </p:nvPr>
        </p:nvSpPr>
        <p:spPr>
          <a:xfrm>
            <a:off x="7242906" y="4099850"/>
            <a:ext cx="985838" cy="930275"/>
          </a:xfrm>
        </p:spPr>
        <p:txBody>
          <a:bodyPr anchor="ctr"/>
          <a:lstStyle>
            <a:lvl1pPr>
              <a:defRPr sz="4400" b="1">
                <a:solidFill>
                  <a:schemeClr val="tx1"/>
                </a:solidFill>
                <a:latin typeface="+mn-lt"/>
              </a:defRPr>
            </a:lvl1pPr>
          </a:lstStyle>
          <a:p>
            <a:pPr lvl="0"/>
            <a:r>
              <a:rPr lang="en-US"/>
              <a:t>03</a:t>
            </a:r>
          </a:p>
        </p:txBody>
      </p:sp>
      <p:sp>
        <p:nvSpPr>
          <p:cNvPr id="14" name="Text Placeholder 3">
            <a:extLst>
              <a:ext uri="{FF2B5EF4-FFF2-40B4-BE49-F238E27FC236}">
                <a16:creationId xmlns:a16="http://schemas.microsoft.com/office/drawing/2014/main" id="{0A362526-8CC4-4A89-B8B0-409133A78AC6}"/>
              </a:ext>
            </a:extLst>
          </p:cNvPr>
          <p:cNvSpPr>
            <a:spLocks noGrp="1"/>
          </p:cNvSpPr>
          <p:nvPr>
            <p:ph type="body" sz="quarter" idx="17" hasCustomPrompt="1"/>
          </p:nvPr>
        </p:nvSpPr>
        <p:spPr>
          <a:xfrm>
            <a:off x="8251825" y="4288840"/>
            <a:ext cx="2926494" cy="861774"/>
          </a:xfrm>
        </p:spPr>
        <p:txBody>
          <a:bodyPr lIns="108000">
            <a:noAutofit/>
          </a:bodyPr>
          <a:lstStyle>
            <a:lvl1pPr>
              <a:spcBef>
                <a:spcPts val="0"/>
              </a:spcBef>
              <a:spcAft>
                <a:spcPts val="300"/>
              </a:spcAft>
              <a:defRPr sz="2800">
                <a:latin typeface="+mn-lt"/>
              </a:defRPr>
            </a:lvl1pPr>
            <a:lvl2pPr>
              <a:spcBef>
                <a:spcPts val="0"/>
              </a:spcBef>
              <a:spcAft>
                <a:spcPts val="300"/>
              </a:spcAft>
              <a:defRPr/>
            </a:lvl2pPr>
          </a:lstStyle>
          <a:p>
            <a:pPr lvl="0"/>
            <a:r>
              <a:rPr lang="en-US"/>
              <a:t>Insert text, minimum 20 </a:t>
            </a:r>
            <a:r>
              <a:rPr lang="en-US" err="1"/>
              <a:t>pt</a:t>
            </a:r>
            <a:endParaRPr lang="en-US"/>
          </a:p>
        </p:txBody>
      </p:sp>
    </p:spTree>
    <p:extLst>
      <p:ext uri="{BB962C8B-B14F-4D97-AF65-F5344CB8AC3E}">
        <p14:creationId xmlns:p14="http://schemas.microsoft.com/office/powerpoint/2010/main" val="355167346"/>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image" Target="../media/image1.png"/><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A6296E6-A69F-4136-B9BE-F650A3DF6450}"/>
              </a:ext>
            </a:extLst>
          </p:cNvPr>
          <p:cNvSpPr>
            <a:spLocks noGrp="1"/>
          </p:cNvSpPr>
          <p:nvPr>
            <p:ph type="ftr" sz="quarter" idx="3"/>
          </p:nvPr>
        </p:nvSpPr>
        <p:spPr>
          <a:xfrm>
            <a:off x="8858249" y="6480578"/>
            <a:ext cx="2568775" cy="132523"/>
          </a:xfrm>
          <a:prstGeom prst="rect">
            <a:avLst/>
          </a:prstGeom>
        </p:spPr>
        <p:txBody>
          <a:bodyPr vert="horz" wrap="none" lIns="0" tIns="0" rIns="0" bIns="0" rtlCol="0" anchor="ctr">
            <a:noAutofit/>
          </a:bodyPr>
          <a:lstStyle>
            <a:lvl1pPr algn="r">
              <a:defRPr sz="800">
                <a:solidFill>
                  <a:schemeClr val="tx1">
                    <a:alpha val="65000"/>
                  </a:schemeClr>
                </a:solidFill>
              </a:defRPr>
            </a:lvl1pPr>
          </a:lstStyle>
          <a:p>
            <a:r>
              <a:rPr lang="en-US"/>
              <a:t>Copyright © 2021 Accenture. All rights reserved.</a:t>
            </a:r>
          </a:p>
        </p:txBody>
      </p:sp>
      <p:sp>
        <p:nvSpPr>
          <p:cNvPr id="6" name="Slide Number Placeholder 5">
            <a:extLst>
              <a:ext uri="{FF2B5EF4-FFF2-40B4-BE49-F238E27FC236}">
                <a16:creationId xmlns:a16="http://schemas.microsoft.com/office/drawing/2014/main" id="{83516AA6-7BAE-48E9-A6DB-33C7D7A17B80}"/>
              </a:ext>
            </a:extLst>
          </p:cNvPr>
          <p:cNvSpPr>
            <a:spLocks noGrp="1"/>
          </p:cNvSpPr>
          <p:nvPr>
            <p:ph type="sldNum" sz="quarter" idx="4"/>
          </p:nvPr>
        </p:nvSpPr>
        <p:spPr>
          <a:xfrm>
            <a:off x="11427813" y="6480578"/>
            <a:ext cx="381600" cy="132523"/>
          </a:xfrm>
          <a:prstGeom prst="rect">
            <a:avLst/>
          </a:prstGeom>
        </p:spPr>
        <p:txBody>
          <a:bodyPr vert="horz" wrap="none" lIns="0" tIns="0" rIns="0" bIns="0" rtlCol="0" anchor="ctr">
            <a:noAutofit/>
          </a:bodyPr>
          <a:lstStyle>
            <a:lvl1pPr algn="r">
              <a:defRPr sz="800">
                <a:solidFill>
                  <a:schemeClr val="tx1">
                    <a:alpha val="65000"/>
                  </a:schemeClr>
                </a:solidFill>
              </a:defRPr>
            </a:lvl1pPr>
          </a:lstStyle>
          <a:p>
            <a:fld id="{7F8EB60C-7CC2-49F0-B2EE-C81F067DE041}" type="slidenum">
              <a:rPr lang="en-US" smtClean="0"/>
              <a:pPr/>
              <a:t>‹#›</a:t>
            </a:fld>
            <a:endParaRPr lang="en-US"/>
          </a:p>
        </p:txBody>
      </p:sp>
      <p:sp>
        <p:nvSpPr>
          <p:cNvPr id="2" name="Title Placeholder 1">
            <a:extLst>
              <a:ext uri="{FF2B5EF4-FFF2-40B4-BE49-F238E27FC236}">
                <a16:creationId xmlns:a16="http://schemas.microsoft.com/office/drawing/2014/main" id="{9A2D51E3-A1D7-490E-A8E4-BCE05E45A94A}"/>
              </a:ext>
            </a:extLst>
          </p:cNvPr>
          <p:cNvSpPr>
            <a:spLocks noGrp="1"/>
          </p:cNvSpPr>
          <p:nvPr>
            <p:ph type="title"/>
          </p:nvPr>
        </p:nvSpPr>
        <p:spPr>
          <a:xfrm>
            <a:off x="349200" y="346108"/>
            <a:ext cx="11460213" cy="498598"/>
          </a:xfrm>
          <a:prstGeom prst="rect">
            <a:avLst/>
          </a:prstGeom>
        </p:spPr>
        <p:txBody>
          <a:bodyPr vert="horz" wrap="square" lIns="0" tIns="0" rIns="0" bIns="0" rtlCol="0" anchor="t">
            <a:spAutoFit/>
          </a:bodyPr>
          <a:lstStyle/>
          <a:p>
            <a:r>
              <a:rPr lang="en-US"/>
              <a:t>Click to edit Master title style</a:t>
            </a:r>
          </a:p>
        </p:txBody>
      </p:sp>
      <p:sp>
        <p:nvSpPr>
          <p:cNvPr id="3" name="Text Placeholder 2">
            <a:extLst>
              <a:ext uri="{FF2B5EF4-FFF2-40B4-BE49-F238E27FC236}">
                <a16:creationId xmlns:a16="http://schemas.microsoft.com/office/drawing/2014/main" id="{9430ECA2-8DCA-43AA-8405-1F532ACC0FDA}"/>
              </a:ext>
            </a:extLst>
          </p:cNvPr>
          <p:cNvSpPr>
            <a:spLocks noGrp="1"/>
          </p:cNvSpPr>
          <p:nvPr>
            <p:ph type="body" idx="1"/>
          </p:nvPr>
        </p:nvSpPr>
        <p:spPr>
          <a:xfrm>
            <a:off x="381000" y="1717675"/>
            <a:ext cx="11428412" cy="432435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Accenture GTS">
            <a:extLst>
              <a:ext uri="{FF2B5EF4-FFF2-40B4-BE49-F238E27FC236}">
                <a16:creationId xmlns:a16="http://schemas.microsoft.com/office/drawing/2014/main" id="{AC9F4903-0471-4C80-8E15-B8D2D4B3EFC2}"/>
              </a:ext>
            </a:extLst>
          </p:cNvPr>
          <p:cNvPicPr>
            <a:picLocks noChangeAspect="1"/>
          </p:cNvPicPr>
          <p:nvPr userDrawn="1"/>
        </p:nvPicPr>
        <p:blipFill>
          <a:blip r:embed="rId77" cstate="print">
            <a:extLst>
              <a:ext uri="{28A0092B-C50C-407E-A947-70E740481C1C}">
                <a14:useLocalDpi xmlns:a14="http://schemas.microsoft.com/office/drawing/2010/main"/>
              </a:ext>
              <a:ext uri="{96DAC541-7B7A-43D3-8B79-37D633B846F1}">
                <asvg:svgBlip xmlns:asvg="http://schemas.microsoft.com/office/drawing/2016/SVG/main" r:embed="rId78"/>
              </a:ext>
            </a:extLst>
          </a:blip>
          <a:stretch>
            <a:fillRect/>
          </a:stretch>
        </p:blipFill>
        <p:spPr>
          <a:xfrm>
            <a:off x="381000" y="6474701"/>
            <a:ext cx="190800" cy="209415"/>
          </a:xfrm>
          <a:prstGeom prst="rect">
            <a:avLst/>
          </a:prstGeom>
        </p:spPr>
      </p:pic>
    </p:spTree>
    <p:extLst>
      <p:ext uri="{BB962C8B-B14F-4D97-AF65-F5344CB8AC3E}">
        <p14:creationId xmlns:p14="http://schemas.microsoft.com/office/powerpoint/2010/main" val="36988857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735"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7" r:id="rId48"/>
    <p:sldLayoutId id="2147483708" r:id="rId49"/>
    <p:sldLayoutId id="2147483709" r:id="rId50"/>
    <p:sldLayoutId id="2147483710" r:id="rId51"/>
    <p:sldLayoutId id="2147483711" r:id="rId52"/>
    <p:sldLayoutId id="2147483712" r:id="rId53"/>
    <p:sldLayoutId id="2147483713" r:id="rId54"/>
    <p:sldLayoutId id="2147483714" r:id="rId55"/>
    <p:sldLayoutId id="2147483715" r:id="rId56"/>
    <p:sldLayoutId id="2147483716" r:id="rId57"/>
    <p:sldLayoutId id="2147483717" r:id="rId58"/>
    <p:sldLayoutId id="2147483718" r:id="rId59"/>
    <p:sldLayoutId id="2147483719" r:id="rId60"/>
    <p:sldLayoutId id="2147483720" r:id="rId61"/>
    <p:sldLayoutId id="2147483721" r:id="rId62"/>
    <p:sldLayoutId id="2147483722" r:id="rId63"/>
    <p:sldLayoutId id="2147483723" r:id="rId64"/>
    <p:sldLayoutId id="2147483724" r:id="rId65"/>
    <p:sldLayoutId id="2147483725" r:id="rId66"/>
    <p:sldLayoutId id="2147483726" r:id="rId67"/>
    <p:sldLayoutId id="2147483727" r:id="rId68"/>
    <p:sldLayoutId id="2147483728" r:id="rId69"/>
    <p:sldLayoutId id="2147483729" r:id="rId70"/>
    <p:sldLayoutId id="2147483730" r:id="rId71"/>
    <p:sldLayoutId id="2147483731" r:id="rId72"/>
    <p:sldLayoutId id="2147483732" r:id="rId73"/>
    <p:sldLayoutId id="2147483733" r:id="rId74"/>
    <p:sldLayoutId id="2147483734" r:id="rId75"/>
  </p:sldLayoutIdLst>
  <p:hf hd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mj-lt"/>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18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40">
          <p15:clr>
            <a:srgbClr val="5ACBF0"/>
          </p15:clr>
        </p15:guide>
        <p15:guide id="2" pos="622">
          <p15:clr>
            <a:srgbClr val="C35EA4"/>
          </p15:clr>
        </p15:guide>
        <p15:guide id="3" pos="860">
          <p15:clr>
            <a:srgbClr val="A4A3A4"/>
          </p15:clr>
        </p15:guide>
        <p15:guide id="4" pos="1241">
          <p15:clr>
            <a:srgbClr val="A4A3A4"/>
          </p15:clr>
        </p15:guide>
        <p15:guide id="5" pos="1480">
          <p15:clr>
            <a:srgbClr val="A4A3A4"/>
          </p15:clr>
        </p15:guide>
        <p15:guide id="6" pos="1861">
          <p15:clr>
            <a:srgbClr val="A4A3A4"/>
          </p15:clr>
        </p15:guide>
        <p15:guide id="7" pos="2100">
          <p15:clr>
            <a:srgbClr val="A4A3A4"/>
          </p15:clr>
        </p15:guide>
        <p15:guide id="8" pos="2482">
          <p15:clr>
            <a:srgbClr val="A4A3A4"/>
          </p15:clr>
        </p15:guide>
        <p15:guide id="9" pos="2719">
          <p15:clr>
            <a:srgbClr val="A4A3A4"/>
          </p15:clr>
        </p15:guide>
        <p15:guide id="10" pos="3101">
          <p15:clr>
            <a:srgbClr val="A4A3A4"/>
          </p15:clr>
        </p15:guide>
        <p15:guide id="11" pos="3338">
          <p15:clr>
            <a:srgbClr val="A4A3A4"/>
          </p15:clr>
        </p15:guide>
        <p15:guide id="12" pos="3720">
          <p15:clr>
            <a:srgbClr val="A4A3A4"/>
          </p15:clr>
        </p15:guide>
        <p15:guide id="13" pos="3959">
          <p15:clr>
            <a:srgbClr val="A4A3A4"/>
          </p15:clr>
        </p15:guide>
        <p15:guide id="14" pos="4340">
          <p15:clr>
            <a:srgbClr val="A4A3A4"/>
          </p15:clr>
        </p15:guide>
        <p15:guide id="15" pos="4578">
          <p15:clr>
            <a:srgbClr val="A4A3A4"/>
          </p15:clr>
        </p15:guide>
        <p15:guide id="16" pos="4960">
          <p15:clr>
            <a:srgbClr val="A4A3A4"/>
          </p15:clr>
        </p15:guide>
        <p15:guide id="17" pos="5198">
          <p15:clr>
            <a:srgbClr val="A4A3A4"/>
          </p15:clr>
        </p15:guide>
        <p15:guide id="18" pos="5580">
          <p15:clr>
            <a:srgbClr val="A4A3A4"/>
          </p15:clr>
        </p15:guide>
        <p15:guide id="19" pos="5818">
          <p15:clr>
            <a:srgbClr val="A4A3A4"/>
          </p15:clr>
        </p15:guide>
        <p15:guide id="20" pos="6199">
          <p15:clr>
            <a:srgbClr val="A4A3A4"/>
          </p15:clr>
        </p15:guide>
        <p15:guide id="21" pos="6438">
          <p15:clr>
            <a:srgbClr val="A4A3A4"/>
          </p15:clr>
        </p15:guide>
        <p15:guide id="22" pos="6820">
          <p15:clr>
            <a:srgbClr val="A4A3A4"/>
          </p15:clr>
        </p15:guide>
        <p15:guide id="23" pos="7057">
          <p15:clr>
            <a:srgbClr val="C35EA4"/>
          </p15:clr>
        </p15:guide>
        <p15:guide id="24" pos="7439">
          <p15:clr>
            <a:srgbClr val="5ACBF0"/>
          </p15:clr>
        </p15:guide>
        <p15:guide id="25" orient="horz" pos="240">
          <p15:clr>
            <a:srgbClr val="5ACBF0"/>
          </p15:clr>
        </p15:guide>
        <p15:guide id="26" orient="horz" pos="4148">
          <p15:clr>
            <a:srgbClr val="5ACBF0"/>
          </p15:clr>
        </p15:guide>
        <p15:guide id="27" orient="horz" pos="4084">
          <p15:clr>
            <a:srgbClr val="5ACBF0"/>
          </p15:clr>
        </p15:guide>
        <p15:guide id="28" orient="horz" pos="3976">
          <p15:clr>
            <a:srgbClr val="9FCC3B"/>
          </p15:clr>
        </p15:guide>
        <p15:guide id="29" orient="horz" pos="3806">
          <p15:clr>
            <a:srgbClr val="C35EA4"/>
          </p15:clr>
        </p15:guide>
        <p15:guide id="30" orient="horz" pos="911">
          <p15:clr>
            <a:srgbClr val="9FCC3B"/>
          </p15:clr>
        </p15:guide>
        <p15:guide id="31" orient="horz" pos="1082">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31.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56.jpeg"/><Relationship Id="rId4" Type="http://schemas.openxmlformats.org/officeDocument/2006/relationships/diagramLayout" Target="../diagrams/layout2.xml"/><Relationship Id="rId9" Type="http://schemas.openxmlformats.org/officeDocument/2006/relationships/image" Target="../media/image55.jpeg"/></Relationships>
</file>

<file path=ppt/slides/_rels/slide1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31.xml"/><Relationship Id="rId5" Type="http://schemas.openxmlformats.org/officeDocument/2006/relationships/image" Target="../media/image59.jpeg"/><Relationship Id="rId4" Type="http://schemas.openxmlformats.org/officeDocument/2006/relationships/image" Target="../media/image58.jpeg"/></Relationships>
</file>

<file path=ppt/slides/_rels/slide1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31.xml"/><Relationship Id="rId4" Type="http://schemas.openxmlformats.org/officeDocument/2006/relationships/image" Target="../media/image61.png"/></Relationships>
</file>

<file path=ppt/slides/_rels/slide1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54.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hyperlink" Target="https://ts.accenture.com/sites/SchoolofTech_Techfundamentals-Java/SitePages/ProjectHome.aspx" TargetMode="External"/><Relationship Id="rId7" Type="http://schemas.openxmlformats.org/officeDocument/2006/relationships/image" Target="../media/image67.png"/><Relationship Id="rId2" Type="http://schemas.openxmlformats.org/officeDocument/2006/relationships/hyperlink" Target="mailto:saurabh.a.kataria@accenture.com" TargetMode="External"/><Relationship Id="rId1" Type="http://schemas.openxmlformats.org/officeDocument/2006/relationships/slideLayout" Target="../slideLayouts/slideLayout14.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hyperlink" Target="mailto:katherine.djabri@accenture.com" TargetMode="External"/><Relationship Id="rId10" Type="http://schemas.openxmlformats.org/officeDocument/2006/relationships/image" Target="../media/image70.jpeg"/><Relationship Id="rId4" Type="http://schemas.openxmlformats.org/officeDocument/2006/relationships/hyperlink" Target="https://web.yammer.com/main/groups/eyJfdHlwZSI6Ikdyb3VwIiwiaWQiOiI4MzgzOTk0MjY1NiJ9/all" TargetMode="External"/><Relationship Id="rId9" Type="http://schemas.openxmlformats.org/officeDocument/2006/relationships/image" Target="../media/image69.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3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88049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8566C7E-F7C7-9E86-7BA1-DDE005C2BA7E}"/>
              </a:ext>
            </a:extLst>
          </p:cNvPr>
          <p:cNvSpPr>
            <a:spLocks noGrp="1"/>
          </p:cNvSpPr>
          <p:nvPr>
            <p:ph type="ftr" sz="quarter" idx="10"/>
          </p:nvPr>
        </p:nvSpPr>
        <p:spPr/>
        <p:txBody>
          <a:bodyPr/>
          <a:lstStyle/>
          <a:p>
            <a:r>
              <a:rPr lang="en-US"/>
              <a:t>Copyright © 2021 Accenture. All rights reserved.</a:t>
            </a:r>
          </a:p>
        </p:txBody>
      </p:sp>
      <p:sp>
        <p:nvSpPr>
          <p:cNvPr id="3" name="Slide Number Placeholder 2">
            <a:extLst>
              <a:ext uri="{FF2B5EF4-FFF2-40B4-BE49-F238E27FC236}">
                <a16:creationId xmlns:a16="http://schemas.microsoft.com/office/drawing/2014/main" id="{2E1897EB-1A7A-4522-CFA7-7A97595C6C33}"/>
              </a:ext>
            </a:extLst>
          </p:cNvPr>
          <p:cNvSpPr>
            <a:spLocks noGrp="1"/>
          </p:cNvSpPr>
          <p:nvPr>
            <p:ph type="sldNum" sz="quarter" idx="11"/>
          </p:nvPr>
        </p:nvSpPr>
        <p:spPr/>
        <p:txBody>
          <a:bodyPr/>
          <a:lstStyle/>
          <a:p>
            <a:fld id="{7F8EB60C-7CC2-49F0-B2EE-C81F067DE041}" type="slidenum">
              <a:rPr lang="en-US" smtClean="0"/>
              <a:pPr/>
              <a:t>10</a:t>
            </a:fld>
            <a:endParaRPr lang="en-US"/>
          </a:p>
        </p:txBody>
      </p:sp>
      <p:sp>
        <p:nvSpPr>
          <p:cNvPr id="4" name="Title 3">
            <a:extLst>
              <a:ext uri="{FF2B5EF4-FFF2-40B4-BE49-F238E27FC236}">
                <a16:creationId xmlns:a16="http://schemas.microsoft.com/office/drawing/2014/main" id="{10A231AC-C939-3AF8-0C98-48631D4C16E1}"/>
              </a:ext>
            </a:extLst>
          </p:cNvPr>
          <p:cNvSpPr>
            <a:spLocks noGrp="1"/>
          </p:cNvSpPr>
          <p:nvPr>
            <p:ph type="title"/>
          </p:nvPr>
        </p:nvSpPr>
        <p:spPr>
          <a:xfrm>
            <a:off x="349200" y="346108"/>
            <a:ext cx="11460213" cy="1107996"/>
          </a:xfrm>
        </p:spPr>
        <p:txBody>
          <a:bodyPr/>
          <a:lstStyle/>
          <a:p>
            <a:r>
              <a:rPr lang="en-US" sz="4400"/>
              <a:t>6. Methodology (1/2)</a:t>
            </a:r>
          </a:p>
          <a:p>
            <a:endParaRPr lang="en-US"/>
          </a:p>
        </p:txBody>
      </p:sp>
      <p:sp>
        <p:nvSpPr>
          <p:cNvPr id="5" name="Text Placeholder 4">
            <a:extLst>
              <a:ext uri="{FF2B5EF4-FFF2-40B4-BE49-F238E27FC236}">
                <a16:creationId xmlns:a16="http://schemas.microsoft.com/office/drawing/2014/main" id="{7986C9A8-4018-AAC3-67EE-7DECA069CF1C}"/>
              </a:ext>
            </a:extLst>
          </p:cNvPr>
          <p:cNvSpPr>
            <a:spLocks noGrp="1"/>
          </p:cNvSpPr>
          <p:nvPr>
            <p:ph type="body" sz="quarter" idx="16"/>
          </p:nvPr>
        </p:nvSpPr>
        <p:spPr/>
        <p:txBody>
          <a:bodyPr/>
          <a:lstStyle/>
          <a:p>
            <a:endParaRPr lang="en-US"/>
          </a:p>
        </p:txBody>
      </p:sp>
      <p:grpSp>
        <p:nvGrpSpPr>
          <p:cNvPr id="1659" name="Group 1658">
            <a:extLst>
              <a:ext uri="{FF2B5EF4-FFF2-40B4-BE49-F238E27FC236}">
                <a16:creationId xmlns:a16="http://schemas.microsoft.com/office/drawing/2014/main" id="{7A8ACBB9-2E2B-25B6-0B4C-0FE1B48D2E2D}"/>
              </a:ext>
            </a:extLst>
          </p:cNvPr>
          <p:cNvGrpSpPr/>
          <p:nvPr/>
        </p:nvGrpSpPr>
        <p:grpSpPr>
          <a:xfrm>
            <a:off x="2168769" y="974970"/>
            <a:ext cx="7649307" cy="5503977"/>
            <a:chOff x="2022231" y="1463433"/>
            <a:chExt cx="6584462" cy="5298828"/>
          </a:xfrm>
        </p:grpSpPr>
        <p:sp>
          <p:nvSpPr>
            <p:cNvPr id="6" name="TextBox 5">
              <a:extLst>
                <a:ext uri="{FF2B5EF4-FFF2-40B4-BE49-F238E27FC236}">
                  <a16:creationId xmlns:a16="http://schemas.microsoft.com/office/drawing/2014/main" id="{803A0C45-4688-3EDB-7A67-8C63C9B2DC69}"/>
                </a:ext>
              </a:extLst>
            </p:cNvPr>
            <p:cNvSpPr txBox="1"/>
            <p:nvPr/>
          </p:nvSpPr>
          <p:spPr>
            <a:xfrm>
              <a:off x="4298455" y="1713496"/>
              <a:ext cx="3081018" cy="3693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400" b="1"/>
                <a:t>Tech Stack</a:t>
              </a:r>
            </a:p>
          </p:txBody>
        </p:sp>
        <p:graphicFrame>
          <p:nvGraphicFramePr>
            <p:cNvPr id="440" name="Diagram 439">
              <a:extLst>
                <a:ext uri="{FF2B5EF4-FFF2-40B4-BE49-F238E27FC236}">
                  <a16:creationId xmlns:a16="http://schemas.microsoft.com/office/drawing/2014/main" id="{59590F2F-D5F6-EA75-8700-430959ED11A6}"/>
                </a:ext>
              </a:extLst>
            </p:cNvPr>
            <p:cNvGraphicFramePr/>
            <p:nvPr>
              <p:extLst>
                <p:ext uri="{D42A27DB-BD31-4B8C-83A1-F6EECF244321}">
                  <p14:modId xmlns:p14="http://schemas.microsoft.com/office/powerpoint/2010/main" val="543976033"/>
                </p:ext>
              </p:extLst>
            </p:nvPr>
          </p:nvGraphicFramePr>
          <p:xfrm>
            <a:off x="2022231" y="1463433"/>
            <a:ext cx="6584462" cy="52988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pic>
        <p:nvPicPr>
          <p:cNvPr id="21" name="Picture 20" descr="Next.js Logo - PNG Logo Vector Brand Downloads (SVG, EPS)">
            <a:extLst>
              <a:ext uri="{FF2B5EF4-FFF2-40B4-BE49-F238E27FC236}">
                <a16:creationId xmlns:a16="http://schemas.microsoft.com/office/drawing/2014/main" id="{F7C4473C-0607-99B3-E14A-FB6B3AB861DE}"/>
              </a:ext>
            </a:extLst>
          </p:cNvPr>
          <p:cNvPicPr>
            <a:picLocks noChangeAspect="1"/>
          </p:cNvPicPr>
          <p:nvPr/>
        </p:nvPicPr>
        <p:blipFill>
          <a:blip r:embed="rId8"/>
          <a:stretch>
            <a:fillRect/>
          </a:stretch>
        </p:blipFill>
        <p:spPr>
          <a:xfrm>
            <a:off x="875325" y="2239597"/>
            <a:ext cx="1404814" cy="874346"/>
          </a:xfrm>
          <a:prstGeom prst="rect">
            <a:avLst/>
          </a:prstGeom>
        </p:spPr>
      </p:pic>
      <p:pic>
        <p:nvPicPr>
          <p:cNvPr id="22" name="Picture 21" descr="Image result for mysql logo">
            <a:extLst>
              <a:ext uri="{FF2B5EF4-FFF2-40B4-BE49-F238E27FC236}">
                <a16:creationId xmlns:a16="http://schemas.microsoft.com/office/drawing/2014/main" id="{32238005-87A9-96B8-6141-0CC5E09392D8}"/>
              </a:ext>
            </a:extLst>
          </p:cNvPr>
          <p:cNvPicPr>
            <a:picLocks noChangeAspect="1"/>
          </p:cNvPicPr>
          <p:nvPr/>
        </p:nvPicPr>
        <p:blipFill>
          <a:blip r:embed="rId9"/>
          <a:stretch>
            <a:fillRect/>
          </a:stretch>
        </p:blipFill>
        <p:spPr>
          <a:xfrm>
            <a:off x="9709760" y="2119068"/>
            <a:ext cx="1115402" cy="1115402"/>
          </a:xfrm>
          <a:prstGeom prst="rect">
            <a:avLst/>
          </a:prstGeom>
        </p:spPr>
      </p:pic>
      <p:pic>
        <p:nvPicPr>
          <p:cNvPr id="23" name="Picture 22" descr="Image result for Spring boot logo">
            <a:extLst>
              <a:ext uri="{FF2B5EF4-FFF2-40B4-BE49-F238E27FC236}">
                <a16:creationId xmlns:a16="http://schemas.microsoft.com/office/drawing/2014/main" id="{9C62001C-6AC5-42D4-8F29-874848D165C1}"/>
              </a:ext>
            </a:extLst>
          </p:cNvPr>
          <p:cNvPicPr>
            <a:picLocks noChangeAspect="1"/>
          </p:cNvPicPr>
          <p:nvPr/>
        </p:nvPicPr>
        <p:blipFill>
          <a:blip r:embed="rId10"/>
          <a:stretch>
            <a:fillRect/>
          </a:stretch>
        </p:blipFill>
        <p:spPr>
          <a:xfrm>
            <a:off x="4835403" y="5485300"/>
            <a:ext cx="2316041" cy="850168"/>
          </a:xfrm>
          <a:prstGeom prst="rect">
            <a:avLst/>
          </a:prstGeom>
        </p:spPr>
      </p:pic>
    </p:spTree>
    <p:extLst>
      <p:ext uri="{BB962C8B-B14F-4D97-AF65-F5344CB8AC3E}">
        <p14:creationId xmlns:p14="http://schemas.microsoft.com/office/powerpoint/2010/main" val="2282197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D6DD81-018E-43FB-A0D8-8DA1C272BBBD}"/>
              </a:ext>
            </a:extLst>
          </p:cNvPr>
          <p:cNvSpPr>
            <a:spLocks noGrp="1"/>
          </p:cNvSpPr>
          <p:nvPr>
            <p:ph type="ftr"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alpha val="65000"/>
                  </a:srgbClr>
                </a:solidFill>
                <a:effectLst/>
                <a:uLnTx/>
                <a:uFillTx/>
                <a:latin typeface="Graphik"/>
                <a:ea typeface="+mn-ea"/>
                <a:cs typeface="+mn-cs"/>
              </a:rPr>
              <a:t>Copyright © 2022 Accenture. All rights reserved.</a:t>
            </a:r>
          </a:p>
        </p:txBody>
      </p:sp>
      <p:sp>
        <p:nvSpPr>
          <p:cNvPr id="3" name="Slide Number Placeholder 2">
            <a:extLst>
              <a:ext uri="{FF2B5EF4-FFF2-40B4-BE49-F238E27FC236}">
                <a16:creationId xmlns:a16="http://schemas.microsoft.com/office/drawing/2014/main" id="{A2703CD4-2AF1-4D7A-8754-1FFA5BD97CDA}"/>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35D337-8C55-4B99-9AB7-D79F1CEFE5E7}" type="slidenum">
              <a:rPr kumimoji="0" lang="en-US" sz="800" b="0" i="0" u="none" strike="noStrike" kern="1200" cap="none" spc="0" normalizeH="0" baseline="0" noProof="0" smtClean="0">
                <a:ln>
                  <a:noFill/>
                </a:ln>
                <a:solidFill>
                  <a:srgbClr val="FFFFFF">
                    <a:alpha val="65000"/>
                  </a:srgbClr>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800" b="0" i="0" u="none" strike="noStrike" kern="1200" cap="none" spc="0" normalizeH="0" baseline="0" noProof="0">
              <a:ln>
                <a:noFill/>
              </a:ln>
              <a:solidFill>
                <a:srgbClr val="FFFFFF">
                  <a:alpha val="65000"/>
                </a:srgbClr>
              </a:solidFill>
              <a:effectLst/>
              <a:uLnTx/>
              <a:uFillTx/>
              <a:latin typeface="Graphik"/>
              <a:ea typeface="+mn-ea"/>
              <a:cs typeface="+mn-cs"/>
            </a:endParaRPr>
          </a:p>
        </p:txBody>
      </p:sp>
      <p:sp>
        <p:nvSpPr>
          <p:cNvPr id="14" name="Title 13">
            <a:extLst>
              <a:ext uri="{FF2B5EF4-FFF2-40B4-BE49-F238E27FC236}">
                <a16:creationId xmlns:a16="http://schemas.microsoft.com/office/drawing/2014/main" id="{DAEDE306-B7A4-4E66-91FD-BC9708A77D23}"/>
              </a:ext>
            </a:extLst>
          </p:cNvPr>
          <p:cNvSpPr>
            <a:spLocks noGrp="1"/>
          </p:cNvSpPr>
          <p:nvPr>
            <p:ph type="title"/>
          </p:nvPr>
        </p:nvSpPr>
        <p:spPr>
          <a:xfrm>
            <a:off x="349200" y="346108"/>
            <a:ext cx="11460213" cy="609398"/>
          </a:xfrm>
        </p:spPr>
        <p:txBody>
          <a:bodyPr/>
          <a:lstStyle/>
          <a:p>
            <a:r>
              <a:rPr lang="en-US" sz="4400"/>
              <a:t>6. Methodology (2/2)</a:t>
            </a:r>
            <a:endParaRPr lang="en-US" sz="3600"/>
          </a:p>
        </p:txBody>
      </p:sp>
      <p:cxnSp>
        <p:nvCxnSpPr>
          <p:cNvPr id="11" name="Straight Arrow Connector 10">
            <a:extLst>
              <a:ext uri="{FF2B5EF4-FFF2-40B4-BE49-F238E27FC236}">
                <a16:creationId xmlns:a16="http://schemas.microsoft.com/office/drawing/2014/main" id="{D53694AA-3D5E-4D39-0998-EA6E2B567AB9}"/>
              </a:ext>
            </a:extLst>
          </p:cNvPr>
          <p:cNvCxnSpPr>
            <a:cxnSpLocks/>
          </p:cNvCxnSpPr>
          <p:nvPr/>
        </p:nvCxnSpPr>
        <p:spPr>
          <a:xfrm flipV="1">
            <a:off x="5834184" y="4677507"/>
            <a:ext cx="357555" cy="390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3B6F7B7-8D2D-5946-535D-089AD8807FEF}"/>
              </a:ext>
            </a:extLst>
          </p:cNvPr>
          <p:cNvGrpSpPr/>
          <p:nvPr/>
        </p:nvGrpSpPr>
        <p:grpSpPr>
          <a:xfrm>
            <a:off x="2610820" y="1197299"/>
            <a:ext cx="6449865" cy="5011616"/>
            <a:chOff x="345721" y="1309077"/>
            <a:chExt cx="6449865" cy="5011616"/>
          </a:xfrm>
        </p:grpSpPr>
        <p:pic>
          <p:nvPicPr>
            <p:cNvPr id="12" name="Picture 11" descr="A diagram of a software development&#10;&#10;AI-generated content may be incorrect.">
              <a:extLst>
                <a:ext uri="{FF2B5EF4-FFF2-40B4-BE49-F238E27FC236}">
                  <a16:creationId xmlns:a16="http://schemas.microsoft.com/office/drawing/2014/main" id="{839D78AC-452D-4517-8581-0ACE3DD07776}"/>
                </a:ext>
              </a:extLst>
            </p:cNvPr>
            <p:cNvPicPr>
              <a:picLocks noChangeAspect="1"/>
            </p:cNvPicPr>
            <p:nvPr/>
          </p:nvPicPr>
          <p:blipFill>
            <a:blip r:embed="rId3"/>
            <a:stretch>
              <a:fillRect/>
            </a:stretch>
          </p:blipFill>
          <p:spPr>
            <a:xfrm>
              <a:off x="345721" y="1309077"/>
              <a:ext cx="6449865" cy="5011616"/>
            </a:xfrm>
            <a:prstGeom prst="rect">
              <a:avLst/>
            </a:prstGeom>
          </p:spPr>
        </p:pic>
        <p:pic>
          <p:nvPicPr>
            <p:cNvPr id="15" name="Picture 14" descr="Next.js Practical Introduction Pt. 2: Styling and Theming">
              <a:extLst>
                <a:ext uri="{FF2B5EF4-FFF2-40B4-BE49-F238E27FC236}">
                  <a16:creationId xmlns:a16="http://schemas.microsoft.com/office/drawing/2014/main" id="{D12C4C45-01CA-7812-AA47-48B87E7EA07B}"/>
                </a:ext>
              </a:extLst>
            </p:cNvPr>
            <p:cNvPicPr>
              <a:picLocks noChangeAspect="1"/>
            </p:cNvPicPr>
            <p:nvPr/>
          </p:nvPicPr>
          <p:blipFill>
            <a:blip r:embed="rId4"/>
            <a:stretch>
              <a:fillRect/>
            </a:stretch>
          </p:blipFill>
          <p:spPr>
            <a:xfrm>
              <a:off x="2095133" y="4293455"/>
              <a:ext cx="733425" cy="752475"/>
            </a:xfrm>
            <a:prstGeom prst="rect">
              <a:avLst/>
            </a:prstGeom>
          </p:spPr>
        </p:pic>
        <p:pic>
          <p:nvPicPr>
            <p:cNvPr id="16" name="Picture 15" descr="Image result for mysql logo">
              <a:extLst>
                <a:ext uri="{FF2B5EF4-FFF2-40B4-BE49-F238E27FC236}">
                  <a16:creationId xmlns:a16="http://schemas.microsoft.com/office/drawing/2014/main" id="{FAB0CAC0-13E3-373C-9062-03C1A39EEFE3}"/>
                </a:ext>
              </a:extLst>
            </p:cNvPr>
            <p:cNvPicPr>
              <a:picLocks noChangeAspect="1"/>
            </p:cNvPicPr>
            <p:nvPr/>
          </p:nvPicPr>
          <p:blipFill>
            <a:blip r:embed="rId5"/>
            <a:stretch>
              <a:fillRect/>
            </a:stretch>
          </p:blipFill>
          <p:spPr>
            <a:xfrm>
              <a:off x="5703032" y="4296509"/>
              <a:ext cx="746857" cy="765907"/>
            </a:xfrm>
            <a:prstGeom prst="rect">
              <a:avLst/>
            </a:prstGeom>
          </p:spPr>
        </p:pic>
        <p:sp>
          <p:nvSpPr>
            <p:cNvPr id="18" name="Arrow: Right 17">
              <a:extLst>
                <a:ext uri="{FF2B5EF4-FFF2-40B4-BE49-F238E27FC236}">
                  <a16:creationId xmlns:a16="http://schemas.microsoft.com/office/drawing/2014/main" id="{E8BC11CE-5E8B-6176-CA32-E27DA473B354}"/>
                </a:ext>
              </a:extLst>
            </p:cNvPr>
            <p:cNvSpPr/>
            <p:nvPr/>
          </p:nvSpPr>
          <p:spPr>
            <a:xfrm>
              <a:off x="2834778" y="4615433"/>
              <a:ext cx="333637" cy="103633"/>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A4342E9B-DC2A-8F06-46DB-91822090F279}"/>
                </a:ext>
              </a:extLst>
            </p:cNvPr>
            <p:cNvSpPr/>
            <p:nvPr/>
          </p:nvSpPr>
          <p:spPr>
            <a:xfrm>
              <a:off x="5394316" y="4625202"/>
              <a:ext cx="304330" cy="103633"/>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1554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187B56C-1E1A-DF1B-44EB-7FFAB1DBB1BB}"/>
              </a:ext>
            </a:extLst>
          </p:cNvPr>
          <p:cNvSpPr>
            <a:spLocks noGrp="1"/>
          </p:cNvSpPr>
          <p:nvPr>
            <p:ph type="ftr" sz="quarter" idx="10"/>
          </p:nvPr>
        </p:nvSpPr>
        <p:spPr/>
        <p:txBody>
          <a:bodyPr/>
          <a:lstStyle/>
          <a:p>
            <a:r>
              <a:rPr lang="en-US"/>
              <a:t>Copyright © 2021 Accenture. All rights reserved.</a:t>
            </a:r>
          </a:p>
        </p:txBody>
      </p:sp>
      <p:sp>
        <p:nvSpPr>
          <p:cNvPr id="3" name="Slide Number Placeholder 2">
            <a:extLst>
              <a:ext uri="{FF2B5EF4-FFF2-40B4-BE49-F238E27FC236}">
                <a16:creationId xmlns:a16="http://schemas.microsoft.com/office/drawing/2014/main" id="{925EF8FC-ED74-689C-9B44-5F1FBA88F8DC}"/>
              </a:ext>
            </a:extLst>
          </p:cNvPr>
          <p:cNvSpPr>
            <a:spLocks noGrp="1"/>
          </p:cNvSpPr>
          <p:nvPr>
            <p:ph type="sldNum" sz="quarter" idx="11"/>
          </p:nvPr>
        </p:nvSpPr>
        <p:spPr/>
        <p:txBody>
          <a:bodyPr/>
          <a:lstStyle/>
          <a:p>
            <a:fld id="{7F8EB60C-7CC2-49F0-B2EE-C81F067DE041}" type="slidenum">
              <a:rPr lang="en-US" smtClean="0"/>
              <a:pPr/>
              <a:t>12</a:t>
            </a:fld>
            <a:endParaRPr lang="en-US"/>
          </a:p>
        </p:txBody>
      </p:sp>
      <p:sp>
        <p:nvSpPr>
          <p:cNvPr id="4" name="Title 3">
            <a:extLst>
              <a:ext uri="{FF2B5EF4-FFF2-40B4-BE49-F238E27FC236}">
                <a16:creationId xmlns:a16="http://schemas.microsoft.com/office/drawing/2014/main" id="{4C15B9BF-8DCB-79B9-8025-2BFB66B21C24}"/>
              </a:ext>
            </a:extLst>
          </p:cNvPr>
          <p:cNvSpPr>
            <a:spLocks noGrp="1"/>
          </p:cNvSpPr>
          <p:nvPr>
            <p:ph type="title"/>
          </p:nvPr>
        </p:nvSpPr>
        <p:spPr/>
        <p:txBody>
          <a:bodyPr/>
          <a:lstStyle/>
          <a:p>
            <a:r>
              <a:rPr lang="en-US"/>
              <a:t>7. Design Overview</a:t>
            </a:r>
          </a:p>
        </p:txBody>
      </p:sp>
      <p:sp>
        <p:nvSpPr>
          <p:cNvPr id="5" name="Text Placeholder 4">
            <a:extLst>
              <a:ext uri="{FF2B5EF4-FFF2-40B4-BE49-F238E27FC236}">
                <a16:creationId xmlns:a16="http://schemas.microsoft.com/office/drawing/2014/main" id="{378750A4-CB43-411B-5B8B-7C26E96AE296}"/>
              </a:ext>
            </a:extLst>
          </p:cNvPr>
          <p:cNvSpPr>
            <a:spLocks noGrp="1"/>
          </p:cNvSpPr>
          <p:nvPr>
            <p:ph type="body" sz="quarter" idx="16"/>
          </p:nvPr>
        </p:nvSpPr>
        <p:spPr/>
        <p:txBody>
          <a:bodyPr/>
          <a:lstStyle/>
          <a:p>
            <a:endParaRPr lang="en-US"/>
          </a:p>
        </p:txBody>
      </p:sp>
      <p:pic>
        <p:nvPicPr>
          <p:cNvPr id="6" name="Picture 5" descr="A screenshot of a computer&#10;&#10;AI-generated content may be incorrect.">
            <a:extLst>
              <a:ext uri="{FF2B5EF4-FFF2-40B4-BE49-F238E27FC236}">
                <a16:creationId xmlns:a16="http://schemas.microsoft.com/office/drawing/2014/main" id="{9410B7B0-4EA9-86E5-BD80-89D268F430B6}"/>
              </a:ext>
            </a:extLst>
          </p:cNvPr>
          <p:cNvPicPr>
            <a:picLocks noChangeAspect="1"/>
          </p:cNvPicPr>
          <p:nvPr/>
        </p:nvPicPr>
        <p:blipFill>
          <a:blip r:embed="rId3"/>
          <a:stretch>
            <a:fillRect/>
          </a:stretch>
        </p:blipFill>
        <p:spPr>
          <a:xfrm>
            <a:off x="4553403" y="1398331"/>
            <a:ext cx="7267512" cy="4802162"/>
          </a:xfrm>
          <a:prstGeom prst="rect">
            <a:avLst/>
          </a:prstGeom>
        </p:spPr>
      </p:pic>
      <p:pic>
        <p:nvPicPr>
          <p:cNvPr id="8" name="Picture 7" descr="A screenshot of a chat&#10;&#10;AI-generated content may be incorrect.">
            <a:extLst>
              <a:ext uri="{FF2B5EF4-FFF2-40B4-BE49-F238E27FC236}">
                <a16:creationId xmlns:a16="http://schemas.microsoft.com/office/drawing/2014/main" id="{410D4997-BCC0-8AFC-5813-9F05BD441684}"/>
              </a:ext>
            </a:extLst>
          </p:cNvPr>
          <p:cNvPicPr>
            <a:picLocks noChangeAspect="1"/>
          </p:cNvPicPr>
          <p:nvPr/>
        </p:nvPicPr>
        <p:blipFill>
          <a:blip r:embed="rId4"/>
          <a:srcRect l="-853" t="1840" r="52711" b="307"/>
          <a:stretch/>
        </p:blipFill>
        <p:spPr>
          <a:xfrm>
            <a:off x="458712" y="1397218"/>
            <a:ext cx="3463872" cy="4925498"/>
          </a:xfrm>
          <a:prstGeom prst="rect">
            <a:avLst/>
          </a:prstGeom>
        </p:spPr>
      </p:pic>
      <p:sp>
        <p:nvSpPr>
          <p:cNvPr id="17" name="Text Placeholder 4">
            <a:extLst>
              <a:ext uri="{FF2B5EF4-FFF2-40B4-BE49-F238E27FC236}">
                <a16:creationId xmlns:a16="http://schemas.microsoft.com/office/drawing/2014/main" id="{EE6BA598-37DD-23E1-BE90-7923C5A5565E}"/>
              </a:ext>
            </a:extLst>
          </p:cNvPr>
          <p:cNvSpPr txBox="1">
            <a:spLocks/>
          </p:cNvSpPr>
          <p:nvPr/>
        </p:nvSpPr>
        <p:spPr>
          <a:xfrm>
            <a:off x="7075105" y="941623"/>
            <a:ext cx="3575953" cy="457200"/>
          </a:xfrm>
          <a:prstGeom prst="rect">
            <a:avLst/>
          </a:prstGeom>
        </p:spPr>
        <p:txBody>
          <a:bodyPr lIns="91440" tIns="45720" rIns="91440" bIns="45720" anchor="t"/>
          <a:lst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mj-lt"/>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18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solidFill>
                  <a:srgbClr val="000000"/>
                </a:solidFill>
                <a:latin typeface="Graphik"/>
              </a:rPr>
              <a:t>ERD Diagram</a:t>
            </a:r>
          </a:p>
          <a:p>
            <a:endParaRPr lang="en-US" b="1"/>
          </a:p>
        </p:txBody>
      </p:sp>
      <p:sp>
        <p:nvSpPr>
          <p:cNvPr id="21" name="Text Placeholder 4">
            <a:extLst>
              <a:ext uri="{FF2B5EF4-FFF2-40B4-BE49-F238E27FC236}">
                <a16:creationId xmlns:a16="http://schemas.microsoft.com/office/drawing/2014/main" id="{312DE717-8F03-B07D-9732-7CED0C595927}"/>
              </a:ext>
            </a:extLst>
          </p:cNvPr>
          <p:cNvSpPr txBox="1">
            <a:spLocks/>
          </p:cNvSpPr>
          <p:nvPr/>
        </p:nvSpPr>
        <p:spPr>
          <a:xfrm>
            <a:off x="1452052" y="941623"/>
            <a:ext cx="3575953" cy="457200"/>
          </a:xfrm>
          <a:prstGeom prst="rect">
            <a:avLst/>
          </a:prstGeom>
        </p:spPr>
        <p:txBody>
          <a:bodyPr lIns="91440" tIns="45720" rIns="91440" bIns="45720" anchor="t"/>
          <a:lst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mj-lt"/>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18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solidFill>
                  <a:srgbClr val="000000"/>
                </a:solidFill>
                <a:latin typeface="Graphik"/>
              </a:rPr>
              <a:t>API Design</a:t>
            </a:r>
          </a:p>
          <a:p>
            <a:endParaRPr lang="en-US" b="1"/>
          </a:p>
        </p:txBody>
      </p:sp>
    </p:spTree>
    <p:extLst>
      <p:ext uri="{BB962C8B-B14F-4D97-AF65-F5344CB8AC3E}">
        <p14:creationId xmlns:p14="http://schemas.microsoft.com/office/powerpoint/2010/main" val="752093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D6DD81-018E-43FB-A0D8-8DA1C272BBBD}"/>
              </a:ext>
            </a:extLst>
          </p:cNvPr>
          <p:cNvSpPr>
            <a:spLocks noGrp="1"/>
          </p:cNvSpPr>
          <p:nvPr>
            <p:ph type="ftr" sz="quarter" idx="27"/>
          </p:nvPr>
        </p:nvSpPr>
        <p:spPr>
          <a:xfrm>
            <a:off x="8858249" y="6480578"/>
            <a:ext cx="2568775" cy="132523"/>
          </a:xfrm>
        </p:spPr>
        <p:txBody>
          <a:bodyPr vert="horz" wrap="none" lIns="0" tIns="0" rIns="0" bIns="0" rtlCol="0" anchor="ctr">
            <a:normAutofit/>
          </a:bodyPr>
          <a:lstStyle/>
          <a:p>
            <a:pPr marR="0" lvl="0" indent="0" fontAlgn="auto">
              <a:spcBef>
                <a:spcPts val="0"/>
              </a:spcBef>
              <a:spcAft>
                <a:spcPts val="600"/>
              </a:spcAft>
              <a:buClrTx/>
              <a:buSzTx/>
              <a:buFontTx/>
              <a:buNone/>
              <a:tabLst/>
              <a:defRPr/>
            </a:pPr>
            <a:r>
              <a:rPr kumimoji="0" lang="en-US" b="0" i="0" u="none" strike="noStrike" kern="1200" cap="none" spc="0" normalizeH="0" baseline="0" noProof="0">
                <a:ln>
                  <a:noFill/>
                </a:ln>
                <a:effectLst/>
                <a:uLnTx/>
                <a:uFillTx/>
                <a:latin typeface="+mn-lt"/>
                <a:ea typeface="+mn-ea"/>
                <a:cs typeface="+mn-cs"/>
              </a:rPr>
              <a:t>Copyright © 2022 Accenture. All rights reserved.</a:t>
            </a:r>
          </a:p>
        </p:txBody>
      </p:sp>
      <p:sp>
        <p:nvSpPr>
          <p:cNvPr id="3" name="Slide Number Placeholder 2">
            <a:extLst>
              <a:ext uri="{FF2B5EF4-FFF2-40B4-BE49-F238E27FC236}">
                <a16:creationId xmlns:a16="http://schemas.microsoft.com/office/drawing/2014/main" id="{A2703CD4-2AF1-4D7A-8754-1FFA5BD97CDA}"/>
              </a:ext>
            </a:extLst>
          </p:cNvPr>
          <p:cNvSpPr>
            <a:spLocks noGrp="1"/>
          </p:cNvSpPr>
          <p:nvPr>
            <p:ph type="sldNum" sz="quarter" idx="28"/>
          </p:nvPr>
        </p:nvSpPr>
        <p:spPr>
          <a:xfrm>
            <a:off x="11427813" y="6480578"/>
            <a:ext cx="381600" cy="132523"/>
          </a:xfrm>
        </p:spPr>
        <p:txBody>
          <a:bodyPr vert="horz" wrap="none" lIns="0" tIns="0" rIns="0" bIns="0" rtlCol="0" anchor="ctr">
            <a:normAutofit/>
          </a:bodyPr>
          <a:lstStyle/>
          <a:p>
            <a:pPr marR="0" lvl="0" indent="0" fontAlgn="auto">
              <a:spcBef>
                <a:spcPts val="0"/>
              </a:spcBef>
              <a:spcAft>
                <a:spcPts val="600"/>
              </a:spcAft>
              <a:buClrTx/>
              <a:buSzTx/>
              <a:buFontTx/>
              <a:buNone/>
              <a:tabLst/>
              <a:defRPr/>
            </a:pPr>
            <a:fld id="{D735D337-8C55-4B99-9AB7-D79F1CEFE5E7}"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13</a:t>
            </a:fld>
            <a:endParaRPr kumimoji="0" lang="en-US" b="0" i="0" u="none" strike="noStrike" cap="none" spc="0" normalizeH="0" baseline="0" noProof="0">
              <a:ln>
                <a:noFill/>
              </a:ln>
              <a:effectLst/>
              <a:uLnTx/>
              <a:uFillTx/>
            </a:endParaRPr>
          </a:p>
        </p:txBody>
      </p:sp>
      <p:sp>
        <p:nvSpPr>
          <p:cNvPr id="14" name="Title 13">
            <a:extLst>
              <a:ext uri="{FF2B5EF4-FFF2-40B4-BE49-F238E27FC236}">
                <a16:creationId xmlns:a16="http://schemas.microsoft.com/office/drawing/2014/main" id="{DAEDE306-B7A4-4E66-91FD-BC9708A77D23}"/>
              </a:ext>
            </a:extLst>
          </p:cNvPr>
          <p:cNvSpPr>
            <a:spLocks noGrp="1"/>
          </p:cNvSpPr>
          <p:nvPr>
            <p:ph type="title"/>
          </p:nvPr>
        </p:nvSpPr>
        <p:spPr>
          <a:xfrm>
            <a:off x="349200" y="346108"/>
            <a:ext cx="11460213" cy="498598"/>
          </a:xfrm>
        </p:spPr>
        <p:txBody>
          <a:bodyPr vert="horz" wrap="square" lIns="0" tIns="0" rIns="0" bIns="0" rtlCol="0" anchor="t">
            <a:normAutofit/>
          </a:bodyPr>
          <a:lstStyle/>
          <a:p>
            <a:r>
              <a:rPr lang="en-US"/>
              <a:t>7. Design Overview</a:t>
            </a:r>
          </a:p>
        </p:txBody>
      </p:sp>
      <p:sp>
        <p:nvSpPr>
          <p:cNvPr id="37" name="Text Placeholder 4">
            <a:extLst>
              <a:ext uri="{FF2B5EF4-FFF2-40B4-BE49-F238E27FC236}">
                <a16:creationId xmlns:a16="http://schemas.microsoft.com/office/drawing/2014/main" id="{73EAADB9-FEAE-928F-4CE1-C946C3C2486E}"/>
              </a:ext>
            </a:extLst>
          </p:cNvPr>
          <p:cNvSpPr>
            <a:spLocks noGrp="1"/>
          </p:cNvSpPr>
          <p:nvPr>
            <p:ph type="body" idx="18"/>
          </p:nvPr>
        </p:nvSpPr>
        <p:spPr>
          <a:xfrm>
            <a:off x="355361" y="950484"/>
            <a:ext cx="3575953" cy="457200"/>
          </a:xfrm>
        </p:spPr>
        <p:txBody>
          <a:bodyPr/>
          <a:lstStyle/>
          <a:p>
            <a:r>
              <a:rPr lang="en-US">
                <a:solidFill>
                  <a:srgbClr val="000000"/>
                </a:solidFill>
                <a:latin typeface="Graphik"/>
              </a:rPr>
              <a:t>UI Design</a:t>
            </a:r>
            <a:endParaRPr lang="en-US" b="0">
              <a:solidFill>
                <a:srgbClr val="000000"/>
              </a:solidFill>
              <a:latin typeface="Graphik"/>
            </a:endParaRPr>
          </a:p>
          <a:p>
            <a:endParaRPr lang="en-US"/>
          </a:p>
        </p:txBody>
      </p:sp>
      <p:sp>
        <p:nvSpPr>
          <p:cNvPr id="40" name="Text Placeholder 8">
            <a:extLst>
              <a:ext uri="{FF2B5EF4-FFF2-40B4-BE49-F238E27FC236}">
                <a16:creationId xmlns:a16="http://schemas.microsoft.com/office/drawing/2014/main" id="{7029ABD4-655D-3674-9E46-C2EEC3CD2404}"/>
              </a:ext>
            </a:extLst>
          </p:cNvPr>
          <p:cNvSpPr>
            <a:spLocks noGrp="1"/>
          </p:cNvSpPr>
          <p:nvPr>
            <p:ph type="body" idx="19"/>
          </p:nvPr>
        </p:nvSpPr>
        <p:spPr>
          <a:xfrm>
            <a:off x="3937942" y="946940"/>
            <a:ext cx="3575953" cy="459681"/>
          </a:xfrm>
        </p:spPr>
        <p:txBody>
          <a:bodyPr/>
          <a:lstStyle/>
          <a:p>
            <a:r>
              <a:rPr lang="en-US"/>
              <a:t>Sequence Diagram</a:t>
            </a:r>
          </a:p>
          <a:p>
            <a:endParaRPr lang="en-US"/>
          </a:p>
        </p:txBody>
      </p:sp>
      <p:sp>
        <p:nvSpPr>
          <p:cNvPr id="42" name="Text Placeholder 11">
            <a:extLst>
              <a:ext uri="{FF2B5EF4-FFF2-40B4-BE49-F238E27FC236}">
                <a16:creationId xmlns:a16="http://schemas.microsoft.com/office/drawing/2014/main" id="{8C0081A3-F9DE-B60B-8AD2-6559763F9306}"/>
              </a:ext>
            </a:extLst>
          </p:cNvPr>
          <p:cNvSpPr>
            <a:spLocks noGrp="1"/>
          </p:cNvSpPr>
          <p:nvPr>
            <p:ph type="body" idx="22"/>
          </p:nvPr>
        </p:nvSpPr>
        <p:spPr>
          <a:xfrm>
            <a:off x="8619221" y="946940"/>
            <a:ext cx="3575953" cy="459682"/>
          </a:xfrm>
        </p:spPr>
        <p:txBody>
          <a:bodyPr/>
          <a:lstStyle/>
          <a:p>
            <a:r>
              <a:rPr lang="en-US"/>
              <a:t>Use Case Diagram</a:t>
            </a:r>
          </a:p>
        </p:txBody>
      </p:sp>
      <p:pic>
        <p:nvPicPr>
          <p:cNvPr id="6" name="Picture 5" descr="A screenshot of a phone&#10;&#10;AI-generated content may be incorrect.">
            <a:extLst>
              <a:ext uri="{FF2B5EF4-FFF2-40B4-BE49-F238E27FC236}">
                <a16:creationId xmlns:a16="http://schemas.microsoft.com/office/drawing/2014/main" id="{06C3BF08-7C9D-BE1C-4D3A-6FBCE906D601}"/>
              </a:ext>
            </a:extLst>
          </p:cNvPr>
          <p:cNvPicPr>
            <a:picLocks noChangeAspect="1"/>
          </p:cNvPicPr>
          <p:nvPr/>
        </p:nvPicPr>
        <p:blipFill>
          <a:blip r:embed="rId3"/>
          <a:stretch>
            <a:fillRect/>
          </a:stretch>
        </p:blipFill>
        <p:spPr>
          <a:xfrm>
            <a:off x="353716" y="4006301"/>
            <a:ext cx="1757287" cy="2472907"/>
          </a:xfrm>
          <a:prstGeom prst="rect">
            <a:avLst/>
          </a:prstGeom>
        </p:spPr>
      </p:pic>
      <p:pic>
        <p:nvPicPr>
          <p:cNvPr id="7" name="Picture 6">
            <a:extLst>
              <a:ext uri="{FF2B5EF4-FFF2-40B4-BE49-F238E27FC236}">
                <a16:creationId xmlns:a16="http://schemas.microsoft.com/office/drawing/2014/main" id="{DC63BDCA-6DAB-38C4-3BB7-A32F2F03592F}"/>
              </a:ext>
            </a:extLst>
          </p:cNvPr>
          <p:cNvPicPr>
            <a:picLocks noChangeAspect="1"/>
          </p:cNvPicPr>
          <p:nvPr/>
        </p:nvPicPr>
        <p:blipFill>
          <a:blip r:embed="rId4"/>
          <a:stretch>
            <a:fillRect/>
          </a:stretch>
        </p:blipFill>
        <p:spPr>
          <a:xfrm>
            <a:off x="8419251" y="1479699"/>
            <a:ext cx="3195009" cy="4997301"/>
          </a:xfrm>
          <a:prstGeom prst="rect">
            <a:avLst/>
          </a:prstGeom>
        </p:spPr>
      </p:pic>
      <p:pic>
        <p:nvPicPr>
          <p:cNvPr id="9" name="Picture 8" descr="A screenshot of a diagram&#10;&#10;AI-generated content may be incorrect.">
            <a:extLst>
              <a:ext uri="{FF2B5EF4-FFF2-40B4-BE49-F238E27FC236}">
                <a16:creationId xmlns:a16="http://schemas.microsoft.com/office/drawing/2014/main" id="{234E2710-DBF5-159D-4435-D2133026CBAE}"/>
              </a:ext>
            </a:extLst>
          </p:cNvPr>
          <p:cNvPicPr>
            <a:picLocks noChangeAspect="1"/>
          </p:cNvPicPr>
          <p:nvPr/>
        </p:nvPicPr>
        <p:blipFill>
          <a:blip r:embed="rId5"/>
          <a:stretch>
            <a:fillRect/>
          </a:stretch>
        </p:blipFill>
        <p:spPr>
          <a:xfrm>
            <a:off x="3696812" y="1481831"/>
            <a:ext cx="4061756" cy="5196526"/>
          </a:xfrm>
          <a:prstGeom prst="rect">
            <a:avLst/>
          </a:prstGeom>
        </p:spPr>
      </p:pic>
      <p:pic>
        <p:nvPicPr>
          <p:cNvPr id="4" name="Picture 3" descr="A train and a mountain&#10;&#10;AI-generated content may be incorrect.">
            <a:extLst>
              <a:ext uri="{FF2B5EF4-FFF2-40B4-BE49-F238E27FC236}">
                <a16:creationId xmlns:a16="http://schemas.microsoft.com/office/drawing/2014/main" id="{A16C7758-A684-2F48-A1A5-0103C894D250}"/>
              </a:ext>
            </a:extLst>
          </p:cNvPr>
          <p:cNvPicPr>
            <a:picLocks noChangeAspect="1"/>
          </p:cNvPicPr>
          <p:nvPr/>
        </p:nvPicPr>
        <p:blipFill>
          <a:blip r:embed="rId6"/>
          <a:stretch>
            <a:fillRect/>
          </a:stretch>
        </p:blipFill>
        <p:spPr>
          <a:xfrm>
            <a:off x="362953" y="1328057"/>
            <a:ext cx="1766925" cy="2754086"/>
          </a:xfrm>
          <a:prstGeom prst="rect">
            <a:avLst/>
          </a:prstGeom>
        </p:spPr>
      </p:pic>
    </p:spTree>
    <p:extLst>
      <p:ext uri="{BB962C8B-B14F-4D97-AF65-F5344CB8AC3E}">
        <p14:creationId xmlns:p14="http://schemas.microsoft.com/office/powerpoint/2010/main" val="44369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D6DD81-018E-43FB-A0D8-8DA1C272BBBD}"/>
              </a:ext>
            </a:extLst>
          </p:cNvPr>
          <p:cNvSpPr>
            <a:spLocks noGrp="1"/>
          </p:cNvSpPr>
          <p:nvPr>
            <p:ph type="ftr"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alpha val="65000"/>
                  </a:srgbClr>
                </a:solidFill>
                <a:effectLst/>
                <a:uLnTx/>
                <a:uFillTx/>
                <a:latin typeface="Graphik"/>
                <a:ea typeface="+mn-ea"/>
                <a:cs typeface="+mn-cs"/>
              </a:rPr>
              <a:t>Copyright © 2022 Accenture. All rights reserved.</a:t>
            </a:r>
          </a:p>
        </p:txBody>
      </p:sp>
      <p:sp>
        <p:nvSpPr>
          <p:cNvPr id="3" name="Slide Number Placeholder 2">
            <a:extLst>
              <a:ext uri="{FF2B5EF4-FFF2-40B4-BE49-F238E27FC236}">
                <a16:creationId xmlns:a16="http://schemas.microsoft.com/office/drawing/2014/main" id="{A2703CD4-2AF1-4D7A-8754-1FFA5BD97CDA}"/>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35D337-8C55-4B99-9AB7-D79F1CEFE5E7}" type="slidenum">
              <a:rPr kumimoji="0" lang="en-US" sz="800" b="0" i="0" u="none" strike="noStrike" kern="1200" cap="none" spc="0" normalizeH="0" baseline="0" noProof="0" smtClean="0">
                <a:ln>
                  <a:noFill/>
                </a:ln>
                <a:solidFill>
                  <a:srgbClr val="FFFFFF">
                    <a:alpha val="65000"/>
                  </a:srgbClr>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800" b="0" i="0" u="none" strike="noStrike" kern="1200" cap="none" spc="0" normalizeH="0" baseline="0" noProof="0">
              <a:ln>
                <a:noFill/>
              </a:ln>
              <a:solidFill>
                <a:srgbClr val="FFFFFF">
                  <a:alpha val="65000"/>
                </a:srgbClr>
              </a:solidFill>
              <a:effectLst/>
              <a:uLnTx/>
              <a:uFillTx/>
              <a:latin typeface="Graphik"/>
              <a:ea typeface="+mn-ea"/>
              <a:cs typeface="+mn-cs"/>
            </a:endParaRPr>
          </a:p>
        </p:txBody>
      </p:sp>
      <p:sp>
        <p:nvSpPr>
          <p:cNvPr id="14" name="Title 13">
            <a:extLst>
              <a:ext uri="{FF2B5EF4-FFF2-40B4-BE49-F238E27FC236}">
                <a16:creationId xmlns:a16="http://schemas.microsoft.com/office/drawing/2014/main" id="{DAEDE306-B7A4-4E66-91FD-BC9708A77D23}"/>
              </a:ext>
            </a:extLst>
          </p:cNvPr>
          <p:cNvSpPr>
            <a:spLocks noGrp="1"/>
          </p:cNvSpPr>
          <p:nvPr>
            <p:ph type="title"/>
          </p:nvPr>
        </p:nvSpPr>
        <p:spPr>
          <a:xfrm>
            <a:off x="349200" y="346108"/>
            <a:ext cx="11460213" cy="609398"/>
          </a:xfrm>
        </p:spPr>
        <p:txBody>
          <a:bodyPr/>
          <a:lstStyle/>
          <a:p>
            <a:r>
              <a:rPr lang="en-US" sz="4400"/>
              <a:t>8. Demo</a:t>
            </a:r>
            <a:endParaRPr lang="en-US" sz="3600"/>
          </a:p>
        </p:txBody>
      </p:sp>
      <p:sp>
        <p:nvSpPr>
          <p:cNvPr id="10" name="Content Placeholder 2">
            <a:extLst>
              <a:ext uri="{FF2B5EF4-FFF2-40B4-BE49-F238E27FC236}">
                <a16:creationId xmlns:a16="http://schemas.microsoft.com/office/drawing/2014/main" id="{D223A647-889F-4A87-9632-5D0B6DFE8160}"/>
              </a:ext>
            </a:extLst>
          </p:cNvPr>
          <p:cNvSpPr txBox="1">
            <a:spLocks/>
          </p:cNvSpPr>
          <p:nvPr/>
        </p:nvSpPr>
        <p:spPr>
          <a:xfrm>
            <a:off x="349200" y="1626918"/>
            <a:ext cx="5746800" cy="4417621"/>
          </a:xfrm>
          <a:prstGeom prst="rect">
            <a:avLst/>
          </a:prstGeom>
        </p:spPr>
        <p:txBody>
          <a:bodyPr vert="horz" lIns="0" tIns="0" rIns="0" bIns="0" rtlCol="0">
            <a:noAutofit/>
          </a:bodyPr>
          <a:lst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mj-lt"/>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18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lvl="1">
              <a:lnSpc>
                <a:spcPct val="150000"/>
              </a:lnSpc>
            </a:pPr>
            <a:r>
              <a:rPr lang="en-US" sz="2000"/>
              <a:t>TBU</a:t>
            </a:r>
          </a:p>
          <a:p>
            <a:pPr marL="571500" lvl="1" indent="-342900">
              <a:lnSpc>
                <a:spcPct val="150000"/>
              </a:lnSpc>
              <a:buFont typeface="Arial" panose="020B0604020202020204" pitchFamily="34" charset="0"/>
              <a:buChar char="•"/>
            </a:pPr>
            <a:endParaRPr lang="en-US" sz="2000"/>
          </a:p>
          <a:p>
            <a:pPr marL="228600" lvl="1">
              <a:lnSpc>
                <a:spcPct val="150000"/>
              </a:lnSpc>
            </a:pPr>
            <a:endParaRPr lang="en-US" sz="2000"/>
          </a:p>
          <a:p>
            <a:pPr marL="228600" lvl="1">
              <a:lnSpc>
                <a:spcPct val="150000"/>
              </a:lnSpc>
            </a:pPr>
            <a:endParaRPr lang="en-US" sz="2000"/>
          </a:p>
        </p:txBody>
      </p:sp>
    </p:spTree>
    <p:extLst>
      <p:ext uri="{BB962C8B-B14F-4D97-AF65-F5344CB8AC3E}">
        <p14:creationId xmlns:p14="http://schemas.microsoft.com/office/powerpoint/2010/main" val="205376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060816-F544-4E0F-B885-9E1D4E8DE189}"/>
              </a:ext>
            </a:extLst>
          </p:cNvPr>
          <p:cNvSpPr/>
          <p:nvPr/>
        </p:nvSpPr>
        <p:spPr>
          <a:xfrm>
            <a:off x="0" y="0"/>
            <a:ext cx="12192000" cy="10466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33D6DD81-018E-43FB-A0D8-8DA1C272BBBD}"/>
              </a:ext>
            </a:extLst>
          </p:cNvPr>
          <p:cNvSpPr>
            <a:spLocks noGrp="1"/>
          </p:cNvSpPr>
          <p:nvPr>
            <p:ph type="ftr"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alpha val="65000"/>
                  </a:srgbClr>
                </a:solidFill>
                <a:effectLst/>
                <a:uLnTx/>
                <a:uFillTx/>
                <a:latin typeface="Graphik"/>
                <a:ea typeface="+mn-ea"/>
                <a:cs typeface="+mn-cs"/>
              </a:rPr>
              <a:t>Copyright © 2022 Accenture. All rights reserved.</a:t>
            </a:r>
          </a:p>
        </p:txBody>
      </p:sp>
      <p:sp>
        <p:nvSpPr>
          <p:cNvPr id="3" name="Slide Number Placeholder 2">
            <a:extLst>
              <a:ext uri="{FF2B5EF4-FFF2-40B4-BE49-F238E27FC236}">
                <a16:creationId xmlns:a16="http://schemas.microsoft.com/office/drawing/2014/main" id="{A2703CD4-2AF1-4D7A-8754-1FFA5BD97CDA}"/>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35D337-8C55-4B99-9AB7-D79F1CEFE5E7}" type="slidenum">
              <a:rPr kumimoji="0" lang="en-US" sz="800" b="0" i="0" u="none" strike="noStrike" kern="1200" cap="none" spc="0" normalizeH="0" baseline="0" noProof="0" smtClean="0">
                <a:ln>
                  <a:noFill/>
                </a:ln>
                <a:solidFill>
                  <a:srgbClr val="FFFFFF">
                    <a:alpha val="65000"/>
                  </a:srgbClr>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800" b="0" i="0" u="none" strike="noStrike" kern="1200" cap="none" spc="0" normalizeH="0" baseline="0" noProof="0">
              <a:ln>
                <a:noFill/>
              </a:ln>
              <a:solidFill>
                <a:srgbClr val="FFFFFF">
                  <a:alpha val="65000"/>
                </a:srgbClr>
              </a:solidFill>
              <a:effectLst/>
              <a:uLnTx/>
              <a:uFillTx/>
              <a:latin typeface="Graphik"/>
              <a:ea typeface="+mn-ea"/>
              <a:cs typeface="+mn-cs"/>
            </a:endParaRPr>
          </a:p>
        </p:txBody>
      </p:sp>
      <p:sp>
        <p:nvSpPr>
          <p:cNvPr id="14" name="Title 13">
            <a:extLst>
              <a:ext uri="{FF2B5EF4-FFF2-40B4-BE49-F238E27FC236}">
                <a16:creationId xmlns:a16="http://schemas.microsoft.com/office/drawing/2014/main" id="{DAEDE306-B7A4-4E66-91FD-BC9708A77D23}"/>
              </a:ext>
            </a:extLst>
          </p:cNvPr>
          <p:cNvSpPr>
            <a:spLocks noGrp="1"/>
          </p:cNvSpPr>
          <p:nvPr>
            <p:ph type="title"/>
          </p:nvPr>
        </p:nvSpPr>
        <p:spPr>
          <a:xfrm>
            <a:off x="349200" y="218602"/>
            <a:ext cx="11460213" cy="609398"/>
          </a:xfrm>
        </p:spPr>
        <p:txBody>
          <a:bodyPr/>
          <a:lstStyle/>
          <a:p>
            <a:r>
              <a:rPr lang="en-US" sz="4400">
                <a:solidFill>
                  <a:schemeClr val="bg1"/>
                </a:solidFill>
              </a:rPr>
              <a:t>Reminders</a:t>
            </a:r>
            <a:endParaRPr lang="en-US" sz="3600">
              <a:solidFill>
                <a:schemeClr val="bg1"/>
              </a:solidFill>
            </a:endParaRPr>
          </a:p>
        </p:txBody>
      </p:sp>
      <p:sp>
        <p:nvSpPr>
          <p:cNvPr id="10" name="Content Placeholder 2">
            <a:extLst>
              <a:ext uri="{FF2B5EF4-FFF2-40B4-BE49-F238E27FC236}">
                <a16:creationId xmlns:a16="http://schemas.microsoft.com/office/drawing/2014/main" id="{D223A647-889F-4A87-9632-5D0B6DFE8160}"/>
              </a:ext>
            </a:extLst>
          </p:cNvPr>
          <p:cNvSpPr txBox="1">
            <a:spLocks/>
          </p:cNvSpPr>
          <p:nvPr/>
        </p:nvSpPr>
        <p:spPr>
          <a:xfrm>
            <a:off x="349199" y="1626918"/>
            <a:ext cx="9775301" cy="4417621"/>
          </a:xfrm>
          <a:prstGeom prst="rect">
            <a:avLst/>
          </a:prstGeom>
        </p:spPr>
        <p:txBody>
          <a:bodyPr vert="horz" lIns="0" tIns="0" rIns="0" bIns="0" rtlCol="0">
            <a:noAutofit/>
          </a:bodyPr>
          <a:lst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mj-lt"/>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18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lvl="1" indent="-342900">
              <a:lnSpc>
                <a:spcPct val="150000"/>
              </a:lnSpc>
              <a:buFont typeface="Arial" panose="020B0604020202020204" pitchFamily="34" charset="0"/>
              <a:buChar char="•"/>
            </a:pPr>
            <a:r>
              <a:rPr lang="en-US" sz="2000"/>
              <a:t>Limit content per content per slide to 6-8 lines</a:t>
            </a:r>
          </a:p>
          <a:p>
            <a:pPr marL="571500" lvl="1" indent="-342900">
              <a:lnSpc>
                <a:spcPct val="150000"/>
              </a:lnSpc>
              <a:buFont typeface="Arial" panose="020B0604020202020204" pitchFamily="34" charset="0"/>
              <a:buChar char="•"/>
            </a:pPr>
            <a:r>
              <a:rPr lang="en-US" sz="2000"/>
              <a:t>If figures are placed on the slide, include which page number in the document it can be found for easier access of panel members</a:t>
            </a:r>
          </a:p>
          <a:p>
            <a:pPr marL="571500" lvl="1" indent="-342900">
              <a:lnSpc>
                <a:spcPct val="150000"/>
              </a:lnSpc>
              <a:buFont typeface="Arial" panose="020B0604020202020204" pitchFamily="34" charset="0"/>
              <a:buChar char="•"/>
            </a:pPr>
            <a:r>
              <a:rPr lang="en-US" sz="2000"/>
              <a:t>Do not memorize your report. You are allowed to use index cards, however, do not just READ your report. Make sure you understand your project and be able to explain it, even without a script</a:t>
            </a:r>
          </a:p>
          <a:p>
            <a:pPr marL="571500" lvl="1" indent="-342900">
              <a:lnSpc>
                <a:spcPct val="150000"/>
              </a:lnSpc>
              <a:buFont typeface="Arial" panose="020B0604020202020204" pitchFamily="34" charset="0"/>
              <a:buChar char="•"/>
            </a:pPr>
            <a:endParaRPr lang="en-US" sz="2000"/>
          </a:p>
          <a:p>
            <a:pPr marL="571500" lvl="1" indent="-342900">
              <a:lnSpc>
                <a:spcPct val="150000"/>
              </a:lnSpc>
              <a:buFont typeface="Arial" panose="020B0604020202020204" pitchFamily="34" charset="0"/>
              <a:buChar char="•"/>
            </a:pPr>
            <a:endParaRPr lang="en-US" sz="2000"/>
          </a:p>
          <a:p>
            <a:pPr marL="228600" lvl="1">
              <a:lnSpc>
                <a:spcPct val="150000"/>
              </a:lnSpc>
            </a:pPr>
            <a:endParaRPr lang="en-US" sz="2000"/>
          </a:p>
          <a:p>
            <a:pPr marL="228600" lvl="1">
              <a:lnSpc>
                <a:spcPct val="150000"/>
              </a:lnSpc>
            </a:pPr>
            <a:endParaRPr lang="en-US" sz="2000"/>
          </a:p>
        </p:txBody>
      </p:sp>
      <p:sp>
        <p:nvSpPr>
          <p:cNvPr id="7" name="TextBox 6">
            <a:extLst>
              <a:ext uri="{FF2B5EF4-FFF2-40B4-BE49-F238E27FC236}">
                <a16:creationId xmlns:a16="http://schemas.microsoft.com/office/drawing/2014/main" id="{DE6165BC-E80F-4E21-84E6-F4D3FAE29C41}"/>
              </a:ext>
            </a:extLst>
          </p:cNvPr>
          <p:cNvSpPr txBox="1"/>
          <p:nvPr/>
        </p:nvSpPr>
        <p:spPr>
          <a:xfrm>
            <a:off x="9940831" y="5893227"/>
            <a:ext cx="1486193" cy="369332"/>
          </a:xfrm>
          <a:prstGeom prst="rect">
            <a:avLst/>
          </a:prstGeom>
          <a:noFill/>
        </p:spPr>
        <p:txBody>
          <a:bodyPr wrap="square">
            <a:spAutoFit/>
          </a:bodyPr>
          <a:lstStyle/>
          <a:p>
            <a:r>
              <a:rPr lang="en-US"/>
              <a:t>Good Luck!</a:t>
            </a:r>
          </a:p>
        </p:txBody>
      </p:sp>
    </p:spTree>
    <p:extLst>
      <p:ext uri="{BB962C8B-B14F-4D97-AF65-F5344CB8AC3E}">
        <p14:creationId xmlns:p14="http://schemas.microsoft.com/office/powerpoint/2010/main" val="3181391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5A26F17-9962-4ACE-BEDD-B536199B70C0}"/>
              </a:ext>
            </a:extLst>
          </p:cNvPr>
          <p:cNvSpPr txBox="1"/>
          <p:nvPr/>
        </p:nvSpPr>
        <p:spPr>
          <a:xfrm>
            <a:off x="6352534" y="5968257"/>
            <a:ext cx="3109533"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Graphik"/>
                <a:ea typeface="+mn-ea"/>
                <a:cs typeface="+mn-cs"/>
                <a:hlinkClick r:id="rId2">
                  <a:extLst>
                    <a:ext uri="{A12FA001-AC4F-418D-AE19-62706E023703}">
                      <ahyp:hlinkClr xmlns:ahyp="http://schemas.microsoft.com/office/drawing/2018/hyperlinkcolor" val="tx"/>
                    </a:ext>
                  </a:extLst>
                </a:hlinkClick>
              </a:rPr>
              <a:t>steve.siromani@accenture.com</a:t>
            </a:r>
            <a:r>
              <a:rPr kumimoji="0" lang="en-US" sz="1050" b="0" i="0" u="none" strike="noStrike" kern="1200" cap="none" spc="0" normalizeH="0" baseline="0" noProof="0">
                <a:ln>
                  <a:noFill/>
                </a:ln>
                <a:solidFill>
                  <a:srgbClr val="FFFFFF"/>
                </a:solidFill>
                <a:effectLst/>
                <a:uLnTx/>
                <a:uFillTx/>
                <a:latin typeface="Graphik"/>
                <a:ea typeface="+mn-ea"/>
                <a:cs typeface="+mn-cs"/>
              </a:rPr>
              <a:t> </a:t>
            </a:r>
          </a:p>
        </p:txBody>
      </p:sp>
      <p:sp>
        <p:nvSpPr>
          <p:cNvPr id="13" name="Title 13">
            <a:extLst>
              <a:ext uri="{FF2B5EF4-FFF2-40B4-BE49-F238E27FC236}">
                <a16:creationId xmlns:a16="http://schemas.microsoft.com/office/drawing/2014/main" id="{0F2AD98D-2682-42B7-A899-82D01B69BFE1}"/>
              </a:ext>
            </a:extLst>
          </p:cNvPr>
          <p:cNvSpPr txBox="1">
            <a:spLocks/>
          </p:cNvSpPr>
          <p:nvPr/>
        </p:nvSpPr>
        <p:spPr>
          <a:xfrm>
            <a:off x="348941" y="270206"/>
            <a:ext cx="5453548" cy="664797"/>
          </a:xfrm>
          <a:prstGeom prst="rect">
            <a:avLst/>
          </a:prstGeom>
        </p:spPr>
        <p:txBody>
          <a:bodyPr vert="horz" wrap="square" lIns="0" tIns="0" rIns="0" bIns="0" rtlCol="0" anchor="t">
            <a:noAutofit/>
          </a:bodyPr>
          <a:lstStyle>
            <a:lvl1pPr algn="l" defTabSz="914400" rtl="0" eaLnBrk="1" latinLnBrk="0" hangingPunct="1">
              <a:lnSpc>
                <a:spcPct val="85000"/>
              </a:lnSpc>
              <a:spcBef>
                <a:spcPct val="0"/>
              </a:spcBef>
              <a:buNone/>
              <a:defRPr sz="5400" b="1" kern="1200" spc="-50" baseline="0">
                <a:solidFill>
                  <a:schemeClr val="bg1"/>
                </a:solidFill>
                <a:latin typeface="+mn-lt"/>
                <a:ea typeface="+mj-ea"/>
                <a:cs typeface="+mj-cs"/>
              </a:defRPr>
            </a:lvl1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3600" b="1" i="0" u="none" strike="noStrike" kern="1200" cap="none" spc="-50" normalizeH="0" baseline="0" noProof="0">
                <a:ln>
                  <a:noFill/>
                </a:ln>
                <a:solidFill>
                  <a:srgbClr val="000000">
                    <a:lumMod val="95000"/>
                    <a:lumOff val="5000"/>
                  </a:srgbClr>
                </a:solidFill>
                <a:effectLst/>
                <a:uLnTx/>
                <a:uFillTx/>
                <a:latin typeface="Graphik Semibold"/>
                <a:ea typeface="+mj-ea"/>
                <a:cs typeface="+mj-cs"/>
              </a:rPr>
              <a:t>How to Get </a:t>
            </a:r>
            <a:r>
              <a:rPr lang="en-US" sz="3600">
                <a:solidFill>
                  <a:srgbClr val="000000">
                    <a:lumMod val="95000"/>
                    <a:lumOff val="5000"/>
                  </a:srgbClr>
                </a:solidFill>
                <a:latin typeface="Graphik Semibold"/>
              </a:rPr>
              <a:t>H</a:t>
            </a:r>
            <a:r>
              <a:rPr kumimoji="0" lang="en-US" sz="3600" b="1" i="0" u="none" strike="noStrike" kern="1200" cap="none" spc="-50" normalizeH="0" baseline="0" noProof="0" err="1">
                <a:ln>
                  <a:noFill/>
                </a:ln>
                <a:solidFill>
                  <a:srgbClr val="000000">
                    <a:lumMod val="95000"/>
                    <a:lumOff val="5000"/>
                  </a:srgbClr>
                </a:solidFill>
                <a:effectLst/>
                <a:uLnTx/>
                <a:uFillTx/>
                <a:latin typeface="Graphik Semibold"/>
                <a:ea typeface="+mj-ea"/>
                <a:cs typeface="+mj-cs"/>
              </a:rPr>
              <a:t>elp</a:t>
            </a:r>
            <a:endParaRPr kumimoji="0" lang="en-US" sz="3600" b="1" i="0" u="none" strike="noStrike" kern="1200" cap="none" spc="-50" normalizeH="0" baseline="0" noProof="0">
              <a:ln>
                <a:noFill/>
              </a:ln>
              <a:solidFill>
                <a:srgbClr val="000000">
                  <a:lumMod val="95000"/>
                  <a:lumOff val="5000"/>
                </a:srgbClr>
              </a:solidFill>
              <a:effectLst/>
              <a:uLnTx/>
              <a:uFillTx/>
              <a:latin typeface="Graphik Semibold"/>
              <a:ea typeface="+mj-ea"/>
              <a:cs typeface="+mj-cs"/>
            </a:endParaRPr>
          </a:p>
        </p:txBody>
      </p:sp>
      <p:sp>
        <p:nvSpPr>
          <p:cNvPr id="15" name="Title 13">
            <a:extLst>
              <a:ext uri="{FF2B5EF4-FFF2-40B4-BE49-F238E27FC236}">
                <a16:creationId xmlns:a16="http://schemas.microsoft.com/office/drawing/2014/main" id="{5C0944D5-7B49-4982-A599-6E6ED6B475EF}"/>
              </a:ext>
            </a:extLst>
          </p:cNvPr>
          <p:cNvSpPr txBox="1">
            <a:spLocks/>
          </p:cNvSpPr>
          <p:nvPr/>
        </p:nvSpPr>
        <p:spPr>
          <a:xfrm>
            <a:off x="348941" y="3685569"/>
            <a:ext cx="5453548" cy="664797"/>
          </a:xfrm>
          <a:prstGeom prst="rect">
            <a:avLst/>
          </a:prstGeom>
        </p:spPr>
        <p:txBody>
          <a:bodyPr vert="horz" wrap="square" lIns="0" tIns="0" rIns="0" bIns="0" rtlCol="0" anchor="t">
            <a:noAutofit/>
          </a:bodyPr>
          <a:lstStyle>
            <a:lvl1pPr algn="l" defTabSz="914400" rtl="0" eaLnBrk="1" latinLnBrk="0" hangingPunct="1">
              <a:lnSpc>
                <a:spcPct val="85000"/>
              </a:lnSpc>
              <a:spcBef>
                <a:spcPct val="0"/>
              </a:spcBef>
              <a:buNone/>
              <a:defRPr sz="5400" b="1" kern="1200" spc="-50" baseline="0">
                <a:solidFill>
                  <a:schemeClr val="bg1"/>
                </a:solidFill>
                <a:latin typeface="+mn-lt"/>
                <a:ea typeface="+mj-ea"/>
                <a:cs typeface="+mj-cs"/>
              </a:defRPr>
            </a:lvl1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3600" b="1" i="0" u="none" strike="noStrike" kern="1200" cap="none" spc="-50" normalizeH="0" baseline="0" noProof="0">
                <a:ln>
                  <a:noFill/>
                </a:ln>
                <a:solidFill>
                  <a:srgbClr val="FFFFFF"/>
                </a:solidFill>
                <a:effectLst/>
                <a:uLnTx/>
                <a:uFillTx/>
                <a:latin typeface="Graphik Semibold"/>
                <a:ea typeface="+mj-ea"/>
                <a:cs typeface="+mj-cs"/>
              </a:rPr>
              <a:t>Key Contacts</a:t>
            </a:r>
          </a:p>
        </p:txBody>
      </p:sp>
      <p:sp>
        <p:nvSpPr>
          <p:cNvPr id="6" name="Text Placeholder 7">
            <a:extLst>
              <a:ext uri="{FF2B5EF4-FFF2-40B4-BE49-F238E27FC236}">
                <a16:creationId xmlns:a16="http://schemas.microsoft.com/office/drawing/2014/main" id="{D1D3BB27-8DFA-4F0D-8F40-33F6D6ADDAE6}"/>
              </a:ext>
            </a:extLst>
          </p:cNvPr>
          <p:cNvSpPr txBox="1">
            <a:spLocks/>
          </p:cNvSpPr>
          <p:nvPr/>
        </p:nvSpPr>
        <p:spPr>
          <a:xfrm>
            <a:off x="348941" y="1009953"/>
            <a:ext cx="11298416" cy="1398808"/>
          </a:xfrm>
          <a:prstGeom prst="rect">
            <a:avLst/>
          </a:prstGeom>
        </p:spPr>
        <p:txBody>
          <a:bodyPr vert="horz" wrap="square" lIns="0" tIns="288000" rIns="0" bIns="0" rtlCol="0" anchor="t">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400" kern="1200">
                <a:solidFill>
                  <a:schemeClr val="tx1"/>
                </a:solidFill>
                <a:latin typeface="GT Sectra Fine Rg" panose="00000500000000000000" pitchFamily="50" charset="0"/>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18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defRPr/>
            </a:pPr>
            <a:r>
              <a:rPr kumimoji="0" lang="en-US" sz="2400" b="0" i="0" u="none" strike="noStrike" kern="1200" cap="none" spc="0" normalizeH="0" baseline="0" noProof="0">
                <a:ln>
                  <a:noFill/>
                </a:ln>
                <a:solidFill>
                  <a:srgbClr val="000000"/>
                </a:solidFill>
                <a:effectLst/>
                <a:uLnTx/>
                <a:uFillTx/>
                <a:latin typeface="Graphik"/>
                <a:ea typeface="+mn-ea"/>
                <a:cs typeface="+mn-cs"/>
              </a:rPr>
              <a:t>School of Tech </a:t>
            </a:r>
            <a:r>
              <a:rPr kumimoji="0" lang="en-US" sz="2400" b="0" i="0" u="none" strike="noStrike" kern="1200" cap="none" spc="0" normalizeH="0" baseline="0" noProof="0">
                <a:ln>
                  <a:noFill/>
                </a:ln>
                <a:solidFill>
                  <a:srgbClr val="000000"/>
                </a:solidFill>
                <a:effectLst/>
                <a:uLnTx/>
                <a:uFillTx/>
                <a:latin typeface="Graphik"/>
                <a:ea typeface="+mn-ea"/>
                <a:cs typeface="+mn-cs"/>
                <a:hlinkClick r:id="rId3"/>
              </a:rPr>
              <a:t>SharePoint </a:t>
            </a:r>
            <a:r>
              <a:rPr lang="en-US">
                <a:solidFill>
                  <a:srgbClr val="000000"/>
                </a:solidFill>
                <a:latin typeface="Graphik"/>
              </a:rPr>
              <a:t> </a:t>
            </a:r>
            <a:endParaRPr kumimoji="0" lang="en-US" sz="2400" b="0" i="0" u="none" strike="noStrike" kern="1200" cap="none" spc="0" normalizeH="0" baseline="0" noProof="0">
              <a:ln>
                <a:noFill/>
              </a:ln>
              <a:solidFill>
                <a:srgbClr val="000000"/>
              </a:solidFill>
              <a:effectLst/>
              <a:uLnTx/>
              <a:uFillTx/>
              <a:latin typeface="Graphik"/>
              <a:ea typeface="+mn-ea"/>
              <a:cs typeface="+mn-cs"/>
            </a:endParaRPr>
          </a:p>
          <a:p>
            <a:pPr marL="342900" marR="0" lvl="0" indent="-342900" algn="l" defTabSz="17346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000000"/>
                </a:solidFill>
                <a:effectLst/>
                <a:uLnTx/>
                <a:uFillTx/>
                <a:latin typeface="Graphik"/>
                <a:ea typeface="+mn-ea"/>
                <a:cs typeface="+mn-cs"/>
                <a:hlinkClick r:id="rId4"/>
              </a:rPr>
              <a:t>School of Tech - Yammer Community</a:t>
            </a:r>
            <a:endParaRPr lang="en-US" sz="2400" b="0" i="0" u="none" strike="noStrike" kern="1200" cap="none" spc="0" normalizeH="0" baseline="0" noProof="0">
              <a:ln>
                <a:noFill/>
              </a:ln>
              <a:solidFill>
                <a:srgbClr val="000000"/>
              </a:solidFill>
              <a:effectLst/>
              <a:uLnTx/>
              <a:uFillTx/>
              <a:latin typeface="Graphik"/>
              <a:hlinkClick r:id="rId4"/>
            </a:endParaRPr>
          </a:p>
          <a:p>
            <a:pPr marL="342900" marR="0" lvl="0" indent="-342900" algn="l" defTabSz="17346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000000"/>
                </a:solidFill>
                <a:effectLst/>
                <a:uLnTx/>
                <a:uFillTx/>
                <a:latin typeface="Graphik"/>
                <a:ea typeface="+mn-ea"/>
                <a:cs typeface="+mn-cs"/>
              </a:rPr>
              <a:t>LinkedIn - </a:t>
            </a:r>
            <a:r>
              <a:rPr kumimoji="0" lang="en-SG" sz="2400" b="1" i="0" u="none" strike="noStrike" kern="1200" cap="none" spc="0" normalizeH="0" baseline="0" noProof="0">
                <a:ln>
                  <a:noFill/>
                </a:ln>
                <a:solidFill>
                  <a:srgbClr val="A100FF"/>
                </a:solidFill>
                <a:effectLst/>
                <a:uLnTx/>
                <a:uFillTx/>
                <a:latin typeface="Graphik"/>
                <a:ea typeface="+mn-ea"/>
                <a:cs typeface="+mn-cs"/>
              </a:rPr>
              <a:t>#SchoolOfTech</a:t>
            </a:r>
            <a:endParaRPr kumimoji="0" lang="en-US" sz="2400" b="1" i="0" u="none" strike="noStrike" kern="1200" cap="none" spc="0" normalizeH="0" baseline="0" noProof="0">
              <a:ln>
                <a:noFill/>
              </a:ln>
              <a:solidFill>
                <a:srgbClr val="A100FF"/>
              </a:solidFill>
              <a:effectLst/>
              <a:uLnTx/>
              <a:uFillTx/>
              <a:latin typeface="Graphik"/>
              <a:ea typeface="+mn-ea"/>
              <a:cs typeface="+mn-cs"/>
            </a:endParaRPr>
          </a:p>
        </p:txBody>
      </p:sp>
      <p:sp>
        <p:nvSpPr>
          <p:cNvPr id="9" name="Text Placeholder 11">
            <a:extLst>
              <a:ext uri="{FF2B5EF4-FFF2-40B4-BE49-F238E27FC236}">
                <a16:creationId xmlns:a16="http://schemas.microsoft.com/office/drawing/2014/main" id="{51A3CE29-C1DE-4149-B2CA-835E28B2ACC0}"/>
              </a:ext>
            </a:extLst>
          </p:cNvPr>
          <p:cNvSpPr txBox="1">
            <a:spLocks/>
          </p:cNvSpPr>
          <p:nvPr/>
        </p:nvSpPr>
        <p:spPr>
          <a:xfrm>
            <a:off x="425838" y="5626255"/>
            <a:ext cx="2947712" cy="499551"/>
          </a:xfrm>
          <a:prstGeom prst="rect">
            <a:avLst/>
          </a:prstGeom>
        </p:spPr>
        <p:txBody>
          <a:bodyPr/>
          <a:lst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mj-lt"/>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18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800"/>
              </a:spcBef>
              <a:spcAft>
                <a:spcPts val="0"/>
              </a:spcAft>
              <a:buClrTx/>
              <a:buSzTx/>
              <a:buFont typeface="Arial" panose="020B0604020202020204" pitchFamily="34" charset="0"/>
              <a:buNone/>
              <a:tabLst/>
              <a:defRPr/>
            </a:pPr>
            <a:r>
              <a:rPr kumimoji="0" lang="en-US" sz="2200" b="1" i="0" u="none" strike="noStrike" kern="1200" cap="none" spc="0" normalizeH="0" baseline="0" noProof="0">
                <a:ln>
                  <a:noFill/>
                </a:ln>
                <a:solidFill>
                  <a:srgbClr val="FFFFFF"/>
                </a:solidFill>
                <a:effectLst/>
                <a:uLnTx/>
                <a:uFillTx/>
                <a:latin typeface="Graphik Semibold"/>
                <a:ea typeface="+mn-ea"/>
                <a:cs typeface="+mn-cs"/>
              </a:rPr>
              <a:t>Katherine Djabri</a:t>
            </a:r>
          </a:p>
        </p:txBody>
      </p:sp>
      <p:sp>
        <p:nvSpPr>
          <p:cNvPr id="11" name="TextBox 10">
            <a:extLst>
              <a:ext uri="{FF2B5EF4-FFF2-40B4-BE49-F238E27FC236}">
                <a16:creationId xmlns:a16="http://schemas.microsoft.com/office/drawing/2014/main" id="{5C345342-5DC7-400F-BA70-4C7C835654DA}"/>
              </a:ext>
            </a:extLst>
          </p:cNvPr>
          <p:cNvSpPr txBox="1"/>
          <p:nvPr/>
        </p:nvSpPr>
        <p:spPr>
          <a:xfrm>
            <a:off x="425838" y="5968257"/>
            <a:ext cx="3109533" cy="253916"/>
          </a:xfrm>
          <a:prstGeom prst="rect">
            <a:avLst/>
          </a:prstGeom>
          <a:no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kumimoji="0" sz="1050" b="0" i="0" u="none" strike="noStrike" cap="none" spc="0" normalizeH="0" baseline="0">
                <a:ln>
                  <a:noFill/>
                </a:ln>
                <a:solidFill>
                  <a:srgbClr val="FFFFFF"/>
                </a:solidFill>
                <a:effectLst/>
                <a:uLnTx/>
                <a:uFillTx/>
                <a:latin typeface="Graphik"/>
              </a:defRPr>
            </a:lvl1pPr>
          </a:lstStyle>
          <a:p>
            <a:r>
              <a:rPr lang="en-US">
                <a:solidFill>
                  <a:schemeClr val="bg1"/>
                </a:solidFill>
                <a:hlinkClick r:id="rId5">
                  <a:extLst>
                    <a:ext uri="{A12FA001-AC4F-418D-AE19-62706E023703}">
                      <ahyp:hlinkClr xmlns:ahyp="http://schemas.microsoft.com/office/drawing/2018/hyperlinkcolor" val="tx"/>
                    </a:ext>
                  </a:extLst>
                </a:hlinkClick>
              </a:rPr>
              <a:t>katherine.djabri@accenture.com</a:t>
            </a:r>
            <a:r>
              <a:rPr lang="en-US">
                <a:solidFill>
                  <a:schemeClr val="bg1"/>
                </a:solidFill>
              </a:rPr>
              <a:t> </a:t>
            </a:r>
          </a:p>
        </p:txBody>
      </p:sp>
      <p:pic>
        <p:nvPicPr>
          <p:cNvPr id="14" name="Picture 13">
            <a:extLst>
              <a:ext uri="{FF2B5EF4-FFF2-40B4-BE49-F238E27FC236}">
                <a16:creationId xmlns:a16="http://schemas.microsoft.com/office/drawing/2014/main" id="{D545D949-F9D2-4526-93AE-2FF0C2F7AF65}"/>
              </a:ext>
            </a:extLst>
          </p:cNvPr>
          <p:cNvPicPr>
            <a:picLocks noChangeAspect="1"/>
          </p:cNvPicPr>
          <p:nvPr/>
        </p:nvPicPr>
        <p:blipFill>
          <a:blip r:embed="rId6"/>
          <a:stretch>
            <a:fillRect/>
          </a:stretch>
        </p:blipFill>
        <p:spPr>
          <a:xfrm>
            <a:off x="3455466" y="4428930"/>
            <a:ext cx="1188720" cy="1188720"/>
          </a:xfrm>
          <a:prstGeom prst="rect">
            <a:avLst/>
          </a:prstGeom>
        </p:spPr>
      </p:pic>
      <p:pic>
        <p:nvPicPr>
          <p:cNvPr id="12" name="Picture 11">
            <a:extLst>
              <a:ext uri="{FF2B5EF4-FFF2-40B4-BE49-F238E27FC236}">
                <a16:creationId xmlns:a16="http://schemas.microsoft.com/office/drawing/2014/main" id="{B3F6CC6C-1444-451C-B844-5320C7A91221}"/>
              </a:ext>
            </a:extLst>
          </p:cNvPr>
          <p:cNvPicPr>
            <a:picLocks noChangeAspect="1"/>
          </p:cNvPicPr>
          <p:nvPr/>
        </p:nvPicPr>
        <p:blipFill>
          <a:blip r:embed="rId7"/>
          <a:stretch>
            <a:fillRect/>
          </a:stretch>
        </p:blipFill>
        <p:spPr>
          <a:xfrm>
            <a:off x="6352534" y="4428930"/>
            <a:ext cx="1188720" cy="1188720"/>
          </a:xfrm>
          <a:prstGeom prst="rect">
            <a:avLst/>
          </a:prstGeom>
        </p:spPr>
      </p:pic>
      <p:sp>
        <p:nvSpPr>
          <p:cNvPr id="16" name="Text Placeholder 11">
            <a:extLst>
              <a:ext uri="{FF2B5EF4-FFF2-40B4-BE49-F238E27FC236}">
                <a16:creationId xmlns:a16="http://schemas.microsoft.com/office/drawing/2014/main" id="{0E94D344-01E6-4679-8306-2822C8A46A6C}"/>
              </a:ext>
            </a:extLst>
          </p:cNvPr>
          <p:cNvSpPr txBox="1">
            <a:spLocks/>
          </p:cNvSpPr>
          <p:nvPr/>
        </p:nvSpPr>
        <p:spPr>
          <a:xfrm>
            <a:off x="6352534" y="5626255"/>
            <a:ext cx="2727219" cy="499551"/>
          </a:xfrm>
          <a:prstGeom prst="rect">
            <a:avLst/>
          </a:prstGeom>
        </p:spPr>
        <p:txBody>
          <a:bodyPr/>
          <a:lst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mj-lt"/>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18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800"/>
              </a:spcBef>
              <a:spcAft>
                <a:spcPts val="0"/>
              </a:spcAft>
              <a:buClrTx/>
              <a:buSzTx/>
              <a:buFont typeface="Arial" panose="020B0604020202020204" pitchFamily="34" charset="0"/>
              <a:buNone/>
              <a:tabLst/>
              <a:defRPr/>
            </a:pPr>
            <a:r>
              <a:rPr kumimoji="0" lang="en-US" sz="2200" b="1" i="0" u="none" strike="noStrike" kern="1200" cap="none" spc="0" normalizeH="0" baseline="0" noProof="0">
                <a:ln>
                  <a:noFill/>
                </a:ln>
                <a:solidFill>
                  <a:srgbClr val="FFFFFF"/>
                </a:solidFill>
                <a:effectLst/>
                <a:uLnTx/>
                <a:uFillTx/>
                <a:latin typeface="Graphik Semibold"/>
                <a:ea typeface="+mn-ea"/>
                <a:cs typeface="+mn-cs"/>
              </a:rPr>
              <a:t>Steve Siromani</a:t>
            </a:r>
          </a:p>
        </p:txBody>
      </p:sp>
      <p:sp>
        <p:nvSpPr>
          <p:cNvPr id="17" name="TextBox 16">
            <a:extLst>
              <a:ext uri="{FF2B5EF4-FFF2-40B4-BE49-F238E27FC236}">
                <a16:creationId xmlns:a16="http://schemas.microsoft.com/office/drawing/2014/main" id="{663C857F-A1D0-4AED-82A2-9FA2DF51E2AD}"/>
              </a:ext>
            </a:extLst>
          </p:cNvPr>
          <p:cNvSpPr txBox="1"/>
          <p:nvPr/>
        </p:nvSpPr>
        <p:spPr>
          <a:xfrm>
            <a:off x="3455466" y="5968257"/>
            <a:ext cx="3109533"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Graphik"/>
                <a:ea typeface="+mn-ea"/>
                <a:cs typeface="+mn-cs"/>
                <a:hlinkClick r:id="rId2">
                  <a:extLst>
                    <a:ext uri="{A12FA001-AC4F-418D-AE19-62706E023703}">
                      <ahyp:hlinkClr xmlns:ahyp="http://schemas.microsoft.com/office/drawing/2018/hyperlinkcolor" val="tx"/>
                    </a:ext>
                  </a:extLst>
                </a:hlinkClick>
              </a:rPr>
              <a:t>saurabh.a.kataria@accenture.com</a:t>
            </a:r>
            <a:r>
              <a:rPr kumimoji="0" lang="en-US" sz="1050" b="0" i="0" u="none" strike="noStrike" kern="1200" cap="none" spc="0" normalizeH="0" baseline="0" noProof="0">
                <a:ln>
                  <a:noFill/>
                </a:ln>
                <a:solidFill>
                  <a:srgbClr val="FFFFFF"/>
                </a:solidFill>
                <a:effectLst/>
                <a:uLnTx/>
                <a:uFillTx/>
                <a:latin typeface="Graphik"/>
                <a:ea typeface="+mn-ea"/>
                <a:cs typeface="+mn-cs"/>
              </a:rPr>
              <a:t> </a:t>
            </a:r>
          </a:p>
        </p:txBody>
      </p:sp>
      <p:sp>
        <p:nvSpPr>
          <p:cNvPr id="18" name="Text Placeholder 11">
            <a:extLst>
              <a:ext uri="{FF2B5EF4-FFF2-40B4-BE49-F238E27FC236}">
                <a16:creationId xmlns:a16="http://schemas.microsoft.com/office/drawing/2014/main" id="{8ACD7ECA-A4D9-400E-A101-7E181ED90417}"/>
              </a:ext>
            </a:extLst>
          </p:cNvPr>
          <p:cNvSpPr txBox="1">
            <a:spLocks/>
          </p:cNvSpPr>
          <p:nvPr/>
        </p:nvSpPr>
        <p:spPr>
          <a:xfrm>
            <a:off x="3455466" y="5626255"/>
            <a:ext cx="3001189" cy="499551"/>
          </a:xfrm>
          <a:prstGeom prst="rect">
            <a:avLst/>
          </a:prstGeom>
        </p:spPr>
        <p:txBody>
          <a:bodyPr/>
          <a:lst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mj-lt"/>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18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800"/>
              </a:spcBef>
              <a:spcAft>
                <a:spcPts val="0"/>
              </a:spcAft>
              <a:buClrTx/>
              <a:buSzTx/>
              <a:buFont typeface="Arial" panose="020B0604020202020204" pitchFamily="34" charset="0"/>
              <a:buNone/>
              <a:tabLst/>
              <a:defRPr/>
            </a:pPr>
            <a:r>
              <a:rPr kumimoji="0" lang="en-US" sz="2200" b="1" i="0" u="none" strike="noStrike" kern="1200" cap="none" spc="0" normalizeH="0" baseline="0" noProof="0">
                <a:ln>
                  <a:noFill/>
                </a:ln>
                <a:solidFill>
                  <a:srgbClr val="FFFFFF"/>
                </a:solidFill>
                <a:effectLst/>
                <a:uLnTx/>
                <a:uFillTx/>
                <a:latin typeface="Graphik Semibold"/>
                <a:ea typeface="+mn-ea"/>
                <a:cs typeface="+mn-cs"/>
              </a:rPr>
              <a:t>Saurabh Kataria</a:t>
            </a:r>
          </a:p>
        </p:txBody>
      </p:sp>
      <p:pic>
        <p:nvPicPr>
          <p:cNvPr id="8" name="Graphic 7" descr="Badge Question Mark outline">
            <a:extLst>
              <a:ext uri="{FF2B5EF4-FFF2-40B4-BE49-F238E27FC236}">
                <a16:creationId xmlns:a16="http://schemas.microsoft.com/office/drawing/2014/main" id="{AE1B3278-3BA9-4C34-96D1-CECA9A1DCBD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92086" y="4350366"/>
            <a:ext cx="1328152" cy="1328152"/>
          </a:xfrm>
          <a:prstGeom prst="rect">
            <a:avLst/>
          </a:prstGeom>
        </p:spPr>
      </p:pic>
      <p:sp>
        <p:nvSpPr>
          <p:cNvPr id="20" name="TextBox 19">
            <a:extLst>
              <a:ext uri="{FF2B5EF4-FFF2-40B4-BE49-F238E27FC236}">
                <a16:creationId xmlns:a16="http://schemas.microsoft.com/office/drawing/2014/main" id="{8056448E-7A39-4D62-B6E1-F438176A420F}"/>
              </a:ext>
            </a:extLst>
          </p:cNvPr>
          <p:cNvSpPr txBox="1"/>
          <p:nvPr/>
        </p:nvSpPr>
        <p:spPr>
          <a:xfrm>
            <a:off x="9331518" y="5922997"/>
            <a:ext cx="3109533"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Graphik"/>
                <a:ea typeface="+mn-ea"/>
                <a:cs typeface="+mn-cs"/>
                <a:hlinkClick r:id="rId2">
                  <a:extLst>
                    <a:ext uri="{A12FA001-AC4F-418D-AE19-62706E023703}">
                      <ahyp:hlinkClr xmlns:ahyp="http://schemas.microsoft.com/office/drawing/2018/hyperlinkcolor" val="tx"/>
                    </a:ext>
                  </a:extLst>
                </a:hlinkClick>
              </a:rPr>
              <a:t>SchoolOfTech_AAPAC@accenture.com</a:t>
            </a:r>
            <a:r>
              <a:rPr kumimoji="0" lang="en-US" sz="1050" b="0" i="0" u="none" strike="noStrike" kern="1200" cap="none" spc="0" normalizeH="0" baseline="0" noProof="0">
                <a:ln>
                  <a:noFill/>
                </a:ln>
                <a:solidFill>
                  <a:srgbClr val="FFFFFF"/>
                </a:solidFill>
                <a:effectLst/>
                <a:uLnTx/>
                <a:uFillTx/>
                <a:latin typeface="Graphik"/>
                <a:ea typeface="+mn-ea"/>
                <a:cs typeface="+mn-cs"/>
              </a:rPr>
              <a:t> </a:t>
            </a:r>
          </a:p>
        </p:txBody>
      </p:sp>
      <p:sp>
        <p:nvSpPr>
          <p:cNvPr id="21" name="Text Placeholder 11">
            <a:extLst>
              <a:ext uri="{FF2B5EF4-FFF2-40B4-BE49-F238E27FC236}">
                <a16:creationId xmlns:a16="http://schemas.microsoft.com/office/drawing/2014/main" id="{3A76DFD8-3535-4446-91BE-83C16E844434}"/>
              </a:ext>
            </a:extLst>
          </p:cNvPr>
          <p:cNvSpPr txBox="1">
            <a:spLocks/>
          </p:cNvSpPr>
          <p:nvPr/>
        </p:nvSpPr>
        <p:spPr>
          <a:xfrm>
            <a:off x="9331518" y="5580995"/>
            <a:ext cx="3001189" cy="499551"/>
          </a:xfrm>
          <a:prstGeom prst="rect">
            <a:avLst/>
          </a:prstGeom>
        </p:spPr>
        <p:txBody>
          <a:bodyPr/>
          <a:lst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mj-lt"/>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18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800"/>
              </a:spcBef>
              <a:spcAft>
                <a:spcPts val="0"/>
              </a:spcAft>
              <a:buClrTx/>
              <a:buSzTx/>
              <a:buFont typeface="Arial" panose="020B0604020202020204" pitchFamily="34" charset="0"/>
              <a:buNone/>
              <a:tabLst/>
              <a:defRPr/>
            </a:pPr>
            <a:r>
              <a:rPr kumimoji="0" lang="en-US" sz="2200" b="1" i="0" u="none" strike="noStrike" kern="1200" cap="none" spc="0" normalizeH="0" baseline="0" noProof="0" err="1">
                <a:ln>
                  <a:noFill/>
                </a:ln>
                <a:solidFill>
                  <a:srgbClr val="FFFFFF"/>
                </a:solidFill>
                <a:effectLst/>
                <a:uLnTx/>
                <a:uFillTx/>
                <a:latin typeface="Graphik Semibold"/>
                <a:ea typeface="+mn-ea"/>
                <a:cs typeface="+mn-cs"/>
              </a:rPr>
              <a:t>SoT</a:t>
            </a:r>
            <a:r>
              <a:rPr kumimoji="0" lang="en-US" sz="2200" b="1" i="0" u="none" strike="noStrike" kern="1200" cap="none" spc="0" normalizeH="0" baseline="0" noProof="0">
                <a:ln>
                  <a:noFill/>
                </a:ln>
                <a:solidFill>
                  <a:srgbClr val="FFFFFF"/>
                </a:solidFill>
                <a:effectLst/>
                <a:uLnTx/>
                <a:uFillTx/>
                <a:latin typeface="Graphik Semibold"/>
                <a:ea typeface="+mn-ea"/>
                <a:cs typeface="+mn-cs"/>
              </a:rPr>
              <a:t> E-mail</a:t>
            </a:r>
          </a:p>
        </p:txBody>
      </p:sp>
      <p:pic>
        <p:nvPicPr>
          <p:cNvPr id="25" name="Picture 24" descr="A person wearing glasses&#10;&#10;Description automatically generated with medium confidence">
            <a:extLst>
              <a:ext uri="{FF2B5EF4-FFF2-40B4-BE49-F238E27FC236}">
                <a16:creationId xmlns:a16="http://schemas.microsoft.com/office/drawing/2014/main" id="{699DC28C-980E-4DF8-8ACD-E7AFE24FAFA8}"/>
              </a:ext>
            </a:extLst>
          </p:cNvPr>
          <p:cNvPicPr>
            <a:picLocks/>
          </p:cNvPicPr>
          <p:nvPr/>
        </p:nvPicPr>
        <p:blipFill>
          <a:blip r:embed="rId10">
            <a:extLst>
              <a:ext uri="{28A0092B-C50C-407E-A947-70E740481C1C}">
                <a14:useLocalDpi xmlns:a14="http://schemas.microsoft.com/office/drawing/2010/main" val="0"/>
              </a:ext>
            </a:extLst>
          </a:blip>
          <a:stretch>
            <a:fillRect/>
          </a:stretch>
        </p:blipFill>
        <p:spPr>
          <a:xfrm>
            <a:off x="6352533" y="4428929"/>
            <a:ext cx="1083929" cy="1071409"/>
          </a:xfrm>
          <a:prstGeom prst="rect">
            <a:avLst/>
          </a:prstGeom>
        </p:spPr>
      </p:pic>
      <p:pic>
        <p:nvPicPr>
          <p:cNvPr id="10" name="Picture 9">
            <a:extLst>
              <a:ext uri="{FF2B5EF4-FFF2-40B4-BE49-F238E27FC236}">
                <a16:creationId xmlns:a16="http://schemas.microsoft.com/office/drawing/2014/main" id="{745F33C8-CE42-46F6-9C18-DF4DB2718EB5}"/>
              </a:ext>
            </a:extLst>
          </p:cNvPr>
          <p:cNvPicPr>
            <a:picLocks noChangeAspect="1"/>
          </p:cNvPicPr>
          <p:nvPr/>
        </p:nvPicPr>
        <p:blipFill>
          <a:blip r:embed="rId11"/>
          <a:stretch>
            <a:fillRect/>
          </a:stretch>
        </p:blipFill>
        <p:spPr>
          <a:xfrm>
            <a:off x="425839" y="4428930"/>
            <a:ext cx="1188720" cy="1188720"/>
          </a:xfrm>
          <a:prstGeom prst="rect">
            <a:avLst/>
          </a:prstGeom>
        </p:spPr>
      </p:pic>
    </p:spTree>
    <p:extLst>
      <p:ext uri="{BB962C8B-B14F-4D97-AF65-F5344CB8AC3E}">
        <p14:creationId xmlns:p14="http://schemas.microsoft.com/office/powerpoint/2010/main" val="11425938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DC2274-EC10-1287-2444-E0D0E781ED8A}"/>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79E84C63-3981-1DF0-3D62-A0C55DF510BE}"/>
              </a:ext>
            </a:extLst>
          </p:cNvPr>
          <p:cNvSpPr>
            <a:spLocks noGrp="1"/>
          </p:cNvSpPr>
          <p:nvPr>
            <p:ph type="ftr"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alpha val="65000"/>
                  </a:srgbClr>
                </a:solidFill>
                <a:effectLst/>
                <a:uLnTx/>
                <a:uFillTx/>
                <a:latin typeface="Graphik"/>
                <a:ea typeface="+mn-ea"/>
                <a:cs typeface="+mn-cs"/>
              </a:rPr>
              <a:t>Copyright © 2022 Accenture. All rights reserved.</a:t>
            </a:r>
          </a:p>
        </p:txBody>
      </p:sp>
      <p:sp>
        <p:nvSpPr>
          <p:cNvPr id="3" name="Slide Number Placeholder 2">
            <a:extLst>
              <a:ext uri="{FF2B5EF4-FFF2-40B4-BE49-F238E27FC236}">
                <a16:creationId xmlns:a16="http://schemas.microsoft.com/office/drawing/2014/main" id="{6B2252E7-3385-9B67-B122-C1F18799ACC6}"/>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35D337-8C55-4B99-9AB7-D79F1CEFE5E7}" type="slidenum">
              <a:rPr kumimoji="0" lang="en-US" sz="800" b="0" i="0" u="none" strike="noStrike" kern="1200" cap="none" spc="0" normalizeH="0" baseline="0" noProof="0" smtClean="0">
                <a:ln>
                  <a:noFill/>
                </a:ln>
                <a:solidFill>
                  <a:srgbClr val="FFFFFF">
                    <a:alpha val="65000"/>
                  </a:srgbClr>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800" b="0" i="0" u="none" strike="noStrike" kern="1200" cap="none" spc="0" normalizeH="0" baseline="0" noProof="0">
              <a:ln>
                <a:noFill/>
              </a:ln>
              <a:solidFill>
                <a:srgbClr val="FFFFFF">
                  <a:alpha val="65000"/>
                </a:srgbClr>
              </a:solidFill>
              <a:effectLst/>
              <a:uLnTx/>
              <a:uFillTx/>
              <a:latin typeface="Graphik"/>
              <a:ea typeface="+mn-ea"/>
              <a:cs typeface="+mn-cs"/>
            </a:endParaRPr>
          </a:p>
        </p:txBody>
      </p:sp>
      <p:sp>
        <p:nvSpPr>
          <p:cNvPr id="14" name="Title 13">
            <a:extLst>
              <a:ext uri="{FF2B5EF4-FFF2-40B4-BE49-F238E27FC236}">
                <a16:creationId xmlns:a16="http://schemas.microsoft.com/office/drawing/2014/main" id="{813FA193-04BD-CBB2-E0B7-F57682492A35}"/>
              </a:ext>
            </a:extLst>
          </p:cNvPr>
          <p:cNvSpPr>
            <a:spLocks noGrp="1"/>
          </p:cNvSpPr>
          <p:nvPr>
            <p:ph type="title"/>
          </p:nvPr>
        </p:nvSpPr>
        <p:spPr>
          <a:xfrm>
            <a:off x="349200" y="346108"/>
            <a:ext cx="11460213" cy="609398"/>
          </a:xfrm>
        </p:spPr>
        <p:txBody>
          <a:bodyPr/>
          <a:lstStyle/>
          <a:p>
            <a:r>
              <a:rPr lang="en-US" sz="4400"/>
              <a:t>Technical Overview – Annexure </a:t>
            </a:r>
            <a:endParaRPr lang="en-US" sz="3600"/>
          </a:p>
        </p:txBody>
      </p:sp>
      <p:sp>
        <p:nvSpPr>
          <p:cNvPr id="4" name="Rectangle 1">
            <a:extLst>
              <a:ext uri="{FF2B5EF4-FFF2-40B4-BE49-F238E27FC236}">
                <a16:creationId xmlns:a16="http://schemas.microsoft.com/office/drawing/2014/main" id="{FBC45474-EB0E-269F-84E3-F647798811E8}"/>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3A7B836E-343E-E5DD-6D1C-7E0BA05DA5A5}"/>
              </a:ext>
            </a:extLst>
          </p:cNvPr>
          <p:cNvSpPr txBox="1"/>
          <p:nvPr/>
        </p:nvSpPr>
        <p:spPr>
          <a:xfrm>
            <a:off x="347785" y="1197708"/>
            <a:ext cx="9816122" cy="458587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b="1">
                <a:latin typeface="Arial"/>
                <a:cs typeface="Arial"/>
              </a:rPr>
              <a:t>Estimated Costs</a:t>
            </a:r>
            <a:r>
              <a:rPr lang="en-US">
                <a:latin typeface="Arial"/>
                <a:cs typeface="Arial"/>
              </a:rPr>
              <a:t> </a:t>
            </a:r>
          </a:p>
          <a:p>
            <a:r>
              <a:rPr lang="en-US">
                <a:latin typeface="Arial"/>
                <a:cs typeface="Arial"/>
              </a:rPr>
              <a:t>The cost will depend on the instance types, storage, and data transfer. Here’s a rough estimate: </a:t>
            </a:r>
          </a:p>
          <a:p>
            <a:pPr marL="228600" indent="-228600">
              <a:buAutoNum type="arabicPeriod"/>
            </a:pPr>
            <a:r>
              <a:rPr lang="en-US" b="1">
                <a:latin typeface="Arial"/>
                <a:cs typeface="Arial"/>
              </a:rPr>
              <a:t>EC2 Instances</a:t>
            </a:r>
            <a:r>
              <a:rPr lang="en-US">
                <a:latin typeface="Arial"/>
                <a:cs typeface="Arial"/>
              </a:rPr>
              <a:t>: </a:t>
            </a:r>
          </a:p>
          <a:p>
            <a:pPr marL="228600" lvl="1" indent="-228600">
              <a:buAutoNum type="arabicPeriod"/>
            </a:pPr>
            <a:r>
              <a:rPr lang="en-US">
                <a:latin typeface="Arial"/>
                <a:cs typeface="Arial"/>
              </a:rPr>
              <a:t>6 x m5.xlarge (on-demand): ~$1,200/month. </a:t>
            </a:r>
          </a:p>
          <a:p>
            <a:pPr marL="228600" lvl="1" indent="-228600">
              <a:buAutoNum type="arabicPeriod"/>
            </a:pPr>
            <a:r>
              <a:rPr lang="en-US">
                <a:latin typeface="Arial"/>
                <a:cs typeface="Arial"/>
              </a:rPr>
              <a:t>Auto Scaling may increase costs during peak traffic. </a:t>
            </a:r>
          </a:p>
          <a:p>
            <a:pPr marL="228600" indent="-228600">
              <a:buAutoNum type="arabicPeriod"/>
            </a:pPr>
            <a:r>
              <a:rPr lang="en-US" b="1">
                <a:latin typeface="Arial"/>
                <a:cs typeface="Arial"/>
              </a:rPr>
              <a:t>RDS Database</a:t>
            </a:r>
            <a:r>
              <a:rPr lang="en-US">
                <a:latin typeface="Arial"/>
                <a:cs typeface="Arial"/>
              </a:rPr>
              <a:t>: </a:t>
            </a:r>
          </a:p>
          <a:p>
            <a:pPr marL="228600" lvl="1" indent="-228600">
              <a:buAutoNum type="arabicPeriod"/>
            </a:pPr>
            <a:r>
              <a:rPr lang="en-US">
                <a:latin typeface="Arial"/>
                <a:cs typeface="Arial"/>
              </a:rPr>
              <a:t>1 x db.m5.xlarge (Multi-AZ): ~$600/month. </a:t>
            </a:r>
          </a:p>
          <a:p>
            <a:pPr marL="228600" lvl="1" indent="-228600">
              <a:buAutoNum type="arabicPeriod"/>
            </a:pPr>
            <a:r>
              <a:rPr lang="en-US">
                <a:latin typeface="Arial"/>
                <a:cs typeface="Arial"/>
              </a:rPr>
              <a:t>Read Replicas: ~$300/month each. </a:t>
            </a:r>
          </a:p>
          <a:p>
            <a:pPr marL="228600" indent="-228600">
              <a:buAutoNum type="arabicPeriod"/>
            </a:pPr>
            <a:r>
              <a:rPr lang="en-US" b="1">
                <a:latin typeface="Arial"/>
                <a:cs typeface="Arial"/>
              </a:rPr>
              <a:t>ElastiCache</a:t>
            </a:r>
            <a:r>
              <a:rPr lang="en-US">
                <a:latin typeface="Arial"/>
                <a:cs typeface="Arial"/>
              </a:rPr>
              <a:t>: </a:t>
            </a:r>
          </a:p>
          <a:p>
            <a:pPr marL="228600" lvl="1" indent="-228600">
              <a:buAutoNum type="arabicPeriod"/>
            </a:pPr>
            <a:r>
              <a:rPr lang="en-US">
                <a:latin typeface="Arial"/>
                <a:cs typeface="Arial"/>
              </a:rPr>
              <a:t>1 x cache.r5.large: ~$200/month. </a:t>
            </a:r>
          </a:p>
          <a:p>
            <a:pPr marL="228600" indent="-228600">
              <a:buAutoNum type="arabicPeriod"/>
            </a:pPr>
            <a:r>
              <a:rPr lang="en-US" b="1">
                <a:latin typeface="Arial"/>
                <a:cs typeface="Arial"/>
              </a:rPr>
              <a:t>ALB</a:t>
            </a:r>
            <a:r>
              <a:rPr lang="en-US">
                <a:latin typeface="Arial"/>
                <a:cs typeface="Arial"/>
              </a:rPr>
              <a:t>: </a:t>
            </a:r>
          </a:p>
          <a:p>
            <a:pPr marL="228600" lvl="1" indent="-228600">
              <a:buAutoNum type="arabicPeriod"/>
            </a:pPr>
            <a:r>
              <a:rPr lang="en-US">
                <a:latin typeface="Arial"/>
                <a:cs typeface="Arial"/>
              </a:rPr>
              <a:t>~20/month+20/</a:t>
            </a:r>
            <a:r>
              <a:rPr lang="en-US" i="1">
                <a:latin typeface="Arial"/>
                <a:cs typeface="Arial"/>
              </a:rPr>
              <a:t>month</a:t>
            </a:r>
            <a:r>
              <a:rPr lang="en-US">
                <a:latin typeface="Arial"/>
                <a:cs typeface="Arial"/>
              </a:rPr>
              <a:t>+0.008 per LCU-hour. </a:t>
            </a:r>
          </a:p>
          <a:p>
            <a:pPr marL="228600" indent="-228600">
              <a:buAutoNum type="arabicPeriod"/>
            </a:pPr>
            <a:r>
              <a:rPr lang="en-US" b="1">
                <a:latin typeface="Arial"/>
                <a:cs typeface="Arial"/>
              </a:rPr>
              <a:t>S3</a:t>
            </a:r>
            <a:r>
              <a:rPr lang="en-US">
                <a:latin typeface="Arial"/>
                <a:cs typeface="Arial"/>
              </a:rPr>
              <a:t>: </a:t>
            </a:r>
          </a:p>
          <a:p>
            <a:pPr marL="228600" lvl="1" indent="-228600">
              <a:buAutoNum type="arabicPeriod"/>
            </a:pPr>
            <a:r>
              <a:rPr lang="en-US">
                <a:latin typeface="Arial"/>
                <a:cs typeface="Arial"/>
              </a:rPr>
              <a:t>~300-400/month (depending on data transfer and storage). </a:t>
            </a:r>
          </a:p>
          <a:p>
            <a:endParaRPr lang="en-US" sz="2800">
              <a:latin typeface="Graphik"/>
              <a:cs typeface="Arial"/>
            </a:endParaRPr>
          </a:p>
          <a:p>
            <a:pPr marL="0"/>
            <a:endParaRPr lang="en-US">
              <a:latin typeface="Arial"/>
              <a:cs typeface="Segoe UI"/>
            </a:endParaRPr>
          </a:p>
        </p:txBody>
      </p:sp>
    </p:spTree>
    <p:extLst>
      <p:ext uri="{BB962C8B-B14F-4D97-AF65-F5344CB8AC3E}">
        <p14:creationId xmlns:p14="http://schemas.microsoft.com/office/powerpoint/2010/main" val="3553295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A569E84C-C3C9-41DE-9CEE-D4E8E914666B}"/>
              </a:ext>
            </a:extLst>
          </p:cNvPr>
          <p:cNvSpPr txBox="1">
            <a:spLocks/>
          </p:cNvSpPr>
          <p:nvPr/>
        </p:nvSpPr>
        <p:spPr>
          <a:xfrm>
            <a:off x="2070908" y="3789410"/>
            <a:ext cx="8052805" cy="2842352"/>
          </a:xfrm>
          <a:prstGeom prst="rect">
            <a:avLst/>
          </a:prstGeom>
        </p:spPr>
        <p:txBody>
          <a:bodyPr vert="horz" wrap="square" lIns="0" tIns="0" rIns="0" bIns="0" rtlCol="0" anchor="t">
            <a:noAutofit/>
          </a:bodyPr>
          <a:lstStyle>
            <a:lvl1pPr algn="l" defTabSz="914400" rtl="0" eaLnBrk="1" latinLnBrk="0" hangingPunct="1">
              <a:lnSpc>
                <a:spcPct val="85000"/>
              </a:lnSpc>
              <a:spcBef>
                <a:spcPct val="0"/>
              </a:spcBef>
              <a:buNone/>
              <a:defRPr sz="5400" b="1" kern="1200" spc="-50" baseline="0">
                <a:solidFill>
                  <a:schemeClr val="tx1"/>
                </a:solidFill>
                <a:latin typeface="+mn-lt"/>
                <a:ea typeface="+mj-ea"/>
                <a:cs typeface="+mj-cs"/>
              </a:defRPr>
            </a:lvl1pPr>
          </a:lstStyle>
          <a:p>
            <a:r>
              <a:rPr lang="en-US" sz="3600">
                <a:latin typeface="+mj-lt"/>
              </a:rPr>
              <a:t>Group Members:</a:t>
            </a:r>
          </a:p>
          <a:p>
            <a:endParaRPr lang="en-US" sz="2000">
              <a:latin typeface="+mj-lt"/>
            </a:endParaRPr>
          </a:p>
          <a:p>
            <a:r>
              <a:rPr lang="en-US" sz="2000">
                <a:latin typeface="+mj-lt"/>
              </a:rPr>
              <a:t>Yukta                              Arham                             Shail</a:t>
            </a:r>
            <a:endParaRPr lang="en-US"/>
          </a:p>
          <a:p>
            <a:r>
              <a:rPr lang="en-US" sz="2000">
                <a:latin typeface="+mj-lt"/>
              </a:rPr>
              <a:t>Sonam           Keshav                                               </a:t>
            </a:r>
            <a:r>
              <a:rPr lang="en-US" sz="2000" err="1">
                <a:latin typeface="+mj-lt"/>
              </a:rPr>
              <a:t>Satyakamini</a:t>
            </a:r>
            <a:endParaRPr lang="en-US" sz="2000">
              <a:latin typeface="+mj-lt"/>
            </a:endParaRPr>
          </a:p>
          <a:p>
            <a:r>
              <a:rPr lang="en-US" sz="2000">
                <a:latin typeface="+mj-lt"/>
              </a:rPr>
              <a:t>Abhilasha            Aditi              </a:t>
            </a:r>
            <a:r>
              <a:rPr lang="en-US" sz="2000" err="1">
                <a:latin typeface="+mj-lt"/>
              </a:rPr>
              <a:t>Sputhnika</a:t>
            </a:r>
          </a:p>
          <a:p>
            <a:r>
              <a:rPr lang="en-US" sz="2000">
                <a:latin typeface="+mj-lt"/>
              </a:rPr>
              <a:t>Sachin               Prasanthi               Shweta</a:t>
            </a:r>
          </a:p>
          <a:p>
            <a:r>
              <a:rPr lang="en-US" sz="2000">
                <a:latin typeface="+mj-lt"/>
              </a:rPr>
              <a:t>Likith          Shaleen           Nishika</a:t>
            </a:r>
            <a:endParaRPr lang="en-US" sz="2000">
              <a:latin typeface="Graphik Semibold"/>
            </a:endParaRPr>
          </a:p>
          <a:p>
            <a:r>
              <a:rPr lang="en-US" sz="2000">
                <a:latin typeface="+mj-lt"/>
              </a:rPr>
              <a:t>Shree Varsha          </a:t>
            </a:r>
          </a:p>
          <a:p>
            <a:endParaRPr lang="en-US" sz="2000">
              <a:latin typeface="+mj-lt"/>
            </a:endParaRPr>
          </a:p>
          <a:p>
            <a:pPr marL="1143000" indent="-1143000">
              <a:buFont typeface="Graphik Semibold"/>
              <a:buAutoNum type="arabicPeriod"/>
            </a:pPr>
            <a:endParaRPr lang="en-US" sz="3600">
              <a:latin typeface="+mj-lt"/>
            </a:endParaRPr>
          </a:p>
        </p:txBody>
      </p:sp>
      <p:pic>
        <p:nvPicPr>
          <p:cNvPr id="7" name="Graphic 6">
            <a:extLst>
              <a:ext uri="{FF2B5EF4-FFF2-40B4-BE49-F238E27FC236}">
                <a16:creationId xmlns:a16="http://schemas.microsoft.com/office/drawing/2014/main" id="{D3883935-C56F-47BA-A033-24CE84D0E6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43949" y="744375"/>
            <a:ext cx="3577270" cy="2179785"/>
          </a:xfrm>
          <a:prstGeom prst="rect">
            <a:avLst/>
          </a:prstGeom>
        </p:spPr>
      </p:pic>
      <p:sp>
        <p:nvSpPr>
          <p:cNvPr id="5" name="Title 4">
            <a:extLst>
              <a:ext uri="{FF2B5EF4-FFF2-40B4-BE49-F238E27FC236}">
                <a16:creationId xmlns:a16="http://schemas.microsoft.com/office/drawing/2014/main" id="{AE1C7272-2D74-4542-981A-128764D4FE34}"/>
              </a:ext>
            </a:extLst>
          </p:cNvPr>
          <p:cNvSpPr txBox="1">
            <a:spLocks/>
          </p:cNvSpPr>
          <p:nvPr/>
        </p:nvSpPr>
        <p:spPr>
          <a:xfrm>
            <a:off x="601337" y="740426"/>
            <a:ext cx="6746520" cy="2175889"/>
          </a:xfrm>
          <a:prstGeom prst="rect">
            <a:avLst/>
          </a:prstGeom>
        </p:spPr>
        <p:txBody>
          <a:bodyPr vert="horz" wrap="square" lIns="0" tIns="0" rIns="0" bIns="0" rtlCol="0" anchor="ctr">
            <a:noAutofit/>
          </a:bodyPr>
          <a:lstStyle>
            <a:lvl1pPr algn="l" defTabSz="914400" rtl="0" eaLnBrk="1" latinLnBrk="0" hangingPunct="1">
              <a:lnSpc>
                <a:spcPct val="85000"/>
              </a:lnSpc>
              <a:spcBef>
                <a:spcPct val="0"/>
              </a:spcBef>
              <a:buNone/>
              <a:defRPr sz="5400" b="1" kern="1200" spc="-50" baseline="0">
                <a:solidFill>
                  <a:schemeClr val="tx1"/>
                </a:solidFill>
                <a:latin typeface="+mn-lt"/>
                <a:ea typeface="+mj-ea"/>
                <a:cs typeface="+mj-cs"/>
              </a:defRPr>
            </a:lvl1pPr>
          </a:lstStyle>
          <a:p>
            <a:r>
              <a:rPr lang="en-US" sz="6000">
                <a:solidFill>
                  <a:schemeClr val="bg1"/>
                </a:solidFill>
                <a:latin typeface="+mj-lt"/>
              </a:rPr>
              <a:t>Railway ticketing system</a:t>
            </a:r>
          </a:p>
        </p:txBody>
      </p:sp>
    </p:spTree>
    <p:extLst>
      <p:ext uri="{BB962C8B-B14F-4D97-AF65-F5344CB8AC3E}">
        <p14:creationId xmlns:p14="http://schemas.microsoft.com/office/powerpoint/2010/main" val="2158068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F0DF17F-0897-4BFC-A01E-FEFD505A4802}"/>
              </a:ext>
            </a:extLst>
          </p:cNvPr>
          <p:cNvSpPr>
            <a:spLocks noGrp="1"/>
          </p:cNvSpPr>
          <p:nvPr>
            <p:ph type="body" sz="quarter" idx="12"/>
          </p:nvPr>
        </p:nvSpPr>
        <p:spPr>
          <a:xfrm>
            <a:off x="5199405" y="51508"/>
            <a:ext cx="1097280" cy="930275"/>
          </a:xfrm>
        </p:spPr>
        <p:txBody>
          <a:bodyPr/>
          <a:lstStyle/>
          <a:p>
            <a:r>
              <a:rPr lang="en-AU" sz="3600"/>
              <a:t>01</a:t>
            </a:r>
            <a:endParaRPr lang="en-US" sz="3600"/>
          </a:p>
        </p:txBody>
      </p:sp>
      <p:sp>
        <p:nvSpPr>
          <p:cNvPr id="7" name="Text Placeholder 6">
            <a:extLst>
              <a:ext uri="{FF2B5EF4-FFF2-40B4-BE49-F238E27FC236}">
                <a16:creationId xmlns:a16="http://schemas.microsoft.com/office/drawing/2014/main" id="{4C51D438-B27D-4692-9242-74C375670F6F}"/>
              </a:ext>
            </a:extLst>
          </p:cNvPr>
          <p:cNvSpPr>
            <a:spLocks noGrp="1"/>
          </p:cNvSpPr>
          <p:nvPr>
            <p:ph type="body" sz="quarter" idx="13"/>
          </p:nvPr>
        </p:nvSpPr>
        <p:spPr>
          <a:xfrm>
            <a:off x="6096508" y="1763606"/>
            <a:ext cx="6020648" cy="457200"/>
          </a:xfrm>
        </p:spPr>
        <p:txBody>
          <a:bodyPr vert="horz" lIns="288000" tIns="0" rIns="0" bIns="0" rtlCol="0" anchor="t">
            <a:noAutofit/>
          </a:bodyPr>
          <a:lstStyle/>
          <a:p>
            <a:r>
              <a:rPr lang="en-US" sz="2400"/>
              <a:t>Scope &amp; Limitations</a:t>
            </a:r>
          </a:p>
          <a:p>
            <a:endParaRPr lang="en-US" sz="2400"/>
          </a:p>
        </p:txBody>
      </p:sp>
      <p:sp>
        <p:nvSpPr>
          <p:cNvPr id="8" name="Text Placeholder 7">
            <a:extLst>
              <a:ext uri="{FF2B5EF4-FFF2-40B4-BE49-F238E27FC236}">
                <a16:creationId xmlns:a16="http://schemas.microsoft.com/office/drawing/2014/main" id="{96DFCD85-9CE1-44C9-AD7F-6FF5E72052DB}"/>
              </a:ext>
            </a:extLst>
          </p:cNvPr>
          <p:cNvSpPr>
            <a:spLocks noGrp="1"/>
          </p:cNvSpPr>
          <p:nvPr>
            <p:ph type="body" sz="quarter" idx="14"/>
          </p:nvPr>
        </p:nvSpPr>
        <p:spPr>
          <a:xfrm>
            <a:off x="5199405" y="756938"/>
            <a:ext cx="4925209" cy="957169"/>
          </a:xfrm>
        </p:spPr>
        <p:txBody>
          <a:bodyPr/>
          <a:lstStyle/>
          <a:p>
            <a:r>
              <a:rPr lang="en-AU" sz="3600"/>
              <a:t>02</a:t>
            </a:r>
            <a:endParaRPr lang="en-US" sz="3600"/>
          </a:p>
        </p:txBody>
      </p:sp>
      <p:sp>
        <p:nvSpPr>
          <p:cNvPr id="9" name="Text Placeholder 8">
            <a:extLst>
              <a:ext uri="{FF2B5EF4-FFF2-40B4-BE49-F238E27FC236}">
                <a16:creationId xmlns:a16="http://schemas.microsoft.com/office/drawing/2014/main" id="{38C81B08-5DDA-448C-9D73-F21ABADECDBF}"/>
              </a:ext>
            </a:extLst>
          </p:cNvPr>
          <p:cNvSpPr>
            <a:spLocks noGrp="1"/>
          </p:cNvSpPr>
          <p:nvPr>
            <p:ph type="body" sz="quarter" idx="15"/>
          </p:nvPr>
        </p:nvSpPr>
        <p:spPr>
          <a:xfrm>
            <a:off x="6096508" y="288045"/>
            <a:ext cx="6020648" cy="457200"/>
          </a:xfrm>
        </p:spPr>
        <p:txBody>
          <a:bodyPr/>
          <a:lstStyle/>
          <a:p>
            <a:r>
              <a:rPr lang="en-US" sz="2400"/>
              <a:t>Executive Summary</a:t>
            </a:r>
          </a:p>
        </p:txBody>
      </p:sp>
      <p:sp>
        <p:nvSpPr>
          <p:cNvPr id="10" name="Text Placeholder 9">
            <a:extLst>
              <a:ext uri="{FF2B5EF4-FFF2-40B4-BE49-F238E27FC236}">
                <a16:creationId xmlns:a16="http://schemas.microsoft.com/office/drawing/2014/main" id="{D121F323-A938-4ACA-95D9-B5B674A2825E}"/>
              </a:ext>
            </a:extLst>
          </p:cNvPr>
          <p:cNvSpPr>
            <a:spLocks noGrp="1"/>
          </p:cNvSpPr>
          <p:nvPr>
            <p:ph type="body" sz="quarter" idx="16"/>
          </p:nvPr>
        </p:nvSpPr>
        <p:spPr>
          <a:xfrm>
            <a:off x="5199405" y="1527069"/>
            <a:ext cx="1097280" cy="930275"/>
          </a:xfrm>
        </p:spPr>
        <p:txBody>
          <a:bodyPr/>
          <a:lstStyle/>
          <a:p>
            <a:r>
              <a:rPr lang="en-AU" sz="3600"/>
              <a:t>03</a:t>
            </a:r>
            <a:endParaRPr lang="en-US" sz="3600"/>
          </a:p>
        </p:txBody>
      </p:sp>
      <p:sp>
        <p:nvSpPr>
          <p:cNvPr id="12" name="Text Placeholder 11">
            <a:extLst>
              <a:ext uri="{FF2B5EF4-FFF2-40B4-BE49-F238E27FC236}">
                <a16:creationId xmlns:a16="http://schemas.microsoft.com/office/drawing/2014/main" id="{9546F16C-1CD8-4FAF-B404-AEB517F98578}"/>
              </a:ext>
            </a:extLst>
          </p:cNvPr>
          <p:cNvSpPr>
            <a:spLocks noGrp="1"/>
          </p:cNvSpPr>
          <p:nvPr>
            <p:ph type="body" sz="quarter" idx="18"/>
          </p:nvPr>
        </p:nvSpPr>
        <p:spPr>
          <a:xfrm>
            <a:off x="5199405" y="2240776"/>
            <a:ext cx="1097280" cy="930275"/>
          </a:xfrm>
        </p:spPr>
        <p:txBody>
          <a:bodyPr/>
          <a:lstStyle/>
          <a:p>
            <a:r>
              <a:rPr lang="en-AU" sz="3600"/>
              <a:t>04</a:t>
            </a:r>
            <a:endParaRPr lang="en-US" sz="3600"/>
          </a:p>
        </p:txBody>
      </p:sp>
      <p:sp>
        <p:nvSpPr>
          <p:cNvPr id="13" name="Text Placeholder 12">
            <a:extLst>
              <a:ext uri="{FF2B5EF4-FFF2-40B4-BE49-F238E27FC236}">
                <a16:creationId xmlns:a16="http://schemas.microsoft.com/office/drawing/2014/main" id="{6B83F4E6-1490-47D5-B7A7-AA2D64C26395}"/>
              </a:ext>
            </a:extLst>
          </p:cNvPr>
          <p:cNvSpPr>
            <a:spLocks noGrp="1"/>
          </p:cNvSpPr>
          <p:nvPr>
            <p:ph type="body" sz="quarter" idx="19"/>
          </p:nvPr>
        </p:nvSpPr>
        <p:spPr>
          <a:xfrm>
            <a:off x="6096508" y="3223139"/>
            <a:ext cx="6020648" cy="457200"/>
          </a:xfrm>
        </p:spPr>
        <p:txBody>
          <a:bodyPr vert="horz" lIns="288000" tIns="0" rIns="0" bIns="0" rtlCol="0" anchor="t">
            <a:noAutofit/>
          </a:bodyPr>
          <a:lstStyle/>
          <a:p>
            <a:r>
              <a:rPr lang="en-US" sz="2400"/>
              <a:t>Non-Functional Requirements</a:t>
            </a:r>
          </a:p>
        </p:txBody>
      </p:sp>
      <p:sp>
        <p:nvSpPr>
          <p:cNvPr id="5" name="Title 4">
            <a:extLst>
              <a:ext uri="{FF2B5EF4-FFF2-40B4-BE49-F238E27FC236}">
                <a16:creationId xmlns:a16="http://schemas.microsoft.com/office/drawing/2014/main" id="{61A9C80C-65A4-43A3-B345-BD1199158884}"/>
              </a:ext>
            </a:extLst>
          </p:cNvPr>
          <p:cNvSpPr>
            <a:spLocks noGrp="1"/>
          </p:cNvSpPr>
          <p:nvPr>
            <p:ph type="title"/>
          </p:nvPr>
        </p:nvSpPr>
        <p:spPr>
          <a:xfrm>
            <a:off x="986400" y="293286"/>
            <a:ext cx="2276264" cy="664797"/>
          </a:xfrm>
        </p:spPr>
        <p:txBody>
          <a:bodyPr/>
          <a:lstStyle/>
          <a:p>
            <a:r>
              <a:rPr lang="en-AU"/>
              <a:t>Outline</a:t>
            </a:r>
            <a:endParaRPr lang="en-US"/>
          </a:p>
        </p:txBody>
      </p:sp>
      <p:sp>
        <p:nvSpPr>
          <p:cNvPr id="20" name="Text Placeholder 11">
            <a:extLst>
              <a:ext uri="{FF2B5EF4-FFF2-40B4-BE49-F238E27FC236}">
                <a16:creationId xmlns:a16="http://schemas.microsoft.com/office/drawing/2014/main" id="{C1BB5F18-53DA-41FD-8E08-4C57729BD7E9}"/>
              </a:ext>
            </a:extLst>
          </p:cNvPr>
          <p:cNvSpPr txBox="1">
            <a:spLocks/>
          </p:cNvSpPr>
          <p:nvPr/>
        </p:nvSpPr>
        <p:spPr>
          <a:xfrm>
            <a:off x="5199405" y="2986602"/>
            <a:ext cx="1097280" cy="93027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800"/>
              </a:spcBef>
              <a:buFont typeface="Arial" panose="020B0604020202020204" pitchFamily="34" charset="0"/>
              <a:buNone/>
              <a:defRPr sz="6600" b="1" kern="1200">
                <a:solidFill>
                  <a:schemeClr val="accent1"/>
                </a:solidFill>
                <a:latin typeface="+mn-lt"/>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18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3600"/>
              <a:t>05</a:t>
            </a:r>
            <a:endParaRPr lang="en-US" sz="3600"/>
          </a:p>
        </p:txBody>
      </p:sp>
      <p:sp>
        <p:nvSpPr>
          <p:cNvPr id="21" name="Text Placeholder 12">
            <a:extLst>
              <a:ext uri="{FF2B5EF4-FFF2-40B4-BE49-F238E27FC236}">
                <a16:creationId xmlns:a16="http://schemas.microsoft.com/office/drawing/2014/main" id="{6EF849A4-01CC-4D44-9E21-1E5D6D4E97F7}"/>
              </a:ext>
            </a:extLst>
          </p:cNvPr>
          <p:cNvSpPr txBox="1">
            <a:spLocks/>
          </p:cNvSpPr>
          <p:nvPr/>
        </p:nvSpPr>
        <p:spPr>
          <a:xfrm>
            <a:off x="6094531" y="4700289"/>
            <a:ext cx="6012085" cy="457200"/>
          </a:xfrm>
          <a:prstGeom prst="rect">
            <a:avLst/>
          </a:prstGeom>
        </p:spPr>
        <p:txBody>
          <a:bodyPr vert="horz" lIns="288000" tIns="0" rIns="0" bIns="0" rtlCol="0" anchor="t">
            <a:noAutofit/>
          </a:bodyPr>
          <a:lstStyle>
            <a:lvl1pPr marL="0" indent="0" algn="l" defTabSz="914400" rtl="0" eaLnBrk="1" latinLnBrk="0" hangingPunct="1">
              <a:lnSpc>
                <a:spcPct val="100000"/>
              </a:lnSpc>
              <a:spcBef>
                <a:spcPts val="0"/>
              </a:spcBef>
              <a:spcAft>
                <a:spcPts val="300"/>
              </a:spcAft>
              <a:buFont typeface="Arial" panose="020B0604020202020204" pitchFamily="34" charset="0"/>
              <a:buNone/>
              <a:defRPr sz="2200" kern="1200">
                <a:solidFill>
                  <a:schemeClr val="tx1"/>
                </a:solidFill>
                <a:latin typeface="+mj-lt"/>
                <a:ea typeface="+mn-ea"/>
                <a:cs typeface="+mn-cs"/>
              </a:defRPr>
            </a:lvl1pPr>
            <a:lvl2pPr marL="0" indent="0" algn="l" defTabSz="914400" rtl="0" eaLnBrk="1" latinLnBrk="0" hangingPunct="1">
              <a:lnSpc>
                <a:spcPct val="10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Demo</a:t>
            </a:r>
            <a:endParaRPr lang="en-US"/>
          </a:p>
        </p:txBody>
      </p:sp>
      <p:sp>
        <p:nvSpPr>
          <p:cNvPr id="22" name="Text Placeholder 11">
            <a:extLst>
              <a:ext uri="{FF2B5EF4-FFF2-40B4-BE49-F238E27FC236}">
                <a16:creationId xmlns:a16="http://schemas.microsoft.com/office/drawing/2014/main" id="{EDA42600-2A06-4290-B784-D48E17996F9B}"/>
              </a:ext>
            </a:extLst>
          </p:cNvPr>
          <p:cNvSpPr txBox="1">
            <a:spLocks/>
          </p:cNvSpPr>
          <p:nvPr/>
        </p:nvSpPr>
        <p:spPr>
          <a:xfrm>
            <a:off x="5199405" y="3729465"/>
            <a:ext cx="1097280" cy="93027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800"/>
              </a:spcBef>
              <a:buFont typeface="Arial" panose="020B0604020202020204" pitchFamily="34" charset="0"/>
              <a:buNone/>
              <a:defRPr sz="6600" b="1" kern="1200">
                <a:solidFill>
                  <a:schemeClr val="accent1"/>
                </a:solidFill>
                <a:latin typeface="+mn-lt"/>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18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3600"/>
              <a:t>06</a:t>
            </a:r>
            <a:endParaRPr lang="en-US" sz="3600"/>
          </a:p>
        </p:txBody>
      </p:sp>
      <p:sp>
        <p:nvSpPr>
          <p:cNvPr id="23" name="Text Placeholder 12">
            <a:extLst>
              <a:ext uri="{FF2B5EF4-FFF2-40B4-BE49-F238E27FC236}">
                <a16:creationId xmlns:a16="http://schemas.microsoft.com/office/drawing/2014/main" id="{9FF8B8F2-5FFE-4ECA-8887-1D014E182073}"/>
              </a:ext>
            </a:extLst>
          </p:cNvPr>
          <p:cNvSpPr txBox="1">
            <a:spLocks/>
          </p:cNvSpPr>
          <p:nvPr/>
        </p:nvSpPr>
        <p:spPr>
          <a:xfrm>
            <a:off x="6096508" y="1029333"/>
            <a:ext cx="6020648" cy="457200"/>
          </a:xfrm>
          <a:prstGeom prst="rect">
            <a:avLst/>
          </a:prstGeom>
        </p:spPr>
        <p:txBody>
          <a:bodyPr vert="horz" lIns="288000" tIns="0" rIns="0" bIns="0" rtlCol="0" anchor="t">
            <a:noAutofit/>
          </a:bodyPr>
          <a:lstStyle>
            <a:lvl1pPr marL="0" indent="0" algn="l" defTabSz="914400" rtl="0" eaLnBrk="1" latinLnBrk="0" hangingPunct="1">
              <a:lnSpc>
                <a:spcPct val="100000"/>
              </a:lnSpc>
              <a:spcBef>
                <a:spcPts val="0"/>
              </a:spcBef>
              <a:spcAft>
                <a:spcPts val="300"/>
              </a:spcAft>
              <a:buFont typeface="Arial" panose="020B0604020202020204" pitchFamily="34" charset="0"/>
              <a:buNone/>
              <a:defRPr sz="2200" kern="1200">
                <a:solidFill>
                  <a:schemeClr val="tx1"/>
                </a:solidFill>
                <a:latin typeface="+mj-lt"/>
                <a:ea typeface="+mn-ea"/>
                <a:cs typeface="+mn-cs"/>
              </a:defRPr>
            </a:lvl1pPr>
            <a:lvl2pPr marL="0" indent="0" algn="l" defTabSz="914400" rtl="0" eaLnBrk="1" latinLnBrk="0" hangingPunct="1">
              <a:lnSpc>
                <a:spcPct val="10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Project Context</a:t>
            </a:r>
          </a:p>
        </p:txBody>
      </p:sp>
      <p:sp>
        <p:nvSpPr>
          <p:cNvPr id="15" name="Text Placeholder 11">
            <a:extLst>
              <a:ext uri="{FF2B5EF4-FFF2-40B4-BE49-F238E27FC236}">
                <a16:creationId xmlns:a16="http://schemas.microsoft.com/office/drawing/2014/main" id="{CB521B5C-FCA1-461F-AC88-3C7D0D28C0B7}"/>
              </a:ext>
            </a:extLst>
          </p:cNvPr>
          <p:cNvSpPr txBox="1">
            <a:spLocks/>
          </p:cNvSpPr>
          <p:nvPr/>
        </p:nvSpPr>
        <p:spPr>
          <a:xfrm>
            <a:off x="5197428" y="4463752"/>
            <a:ext cx="1097280" cy="93027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800"/>
              </a:spcBef>
              <a:buFont typeface="Arial" panose="020B0604020202020204" pitchFamily="34" charset="0"/>
              <a:buNone/>
              <a:defRPr sz="6600" b="1" kern="1200">
                <a:solidFill>
                  <a:schemeClr val="accent1"/>
                </a:solidFill>
                <a:latin typeface="+mn-lt"/>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18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3600"/>
              <a:t>07</a:t>
            </a:r>
            <a:endParaRPr lang="en-US" sz="3600"/>
          </a:p>
        </p:txBody>
      </p:sp>
      <p:sp>
        <p:nvSpPr>
          <p:cNvPr id="18" name="Text Placeholder 12">
            <a:extLst>
              <a:ext uri="{FF2B5EF4-FFF2-40B4-BE49-F238E27FC236}">
                <a16:creationId xmlns:a16="http://schemas.microsoft.com/office/drawing/2014/main" id="{645200C7-A0A8-4737-9446-83C9F6337DE9}"/>
              </a:ext>
            </a:extLst>
          </p:cNvPr>
          <p:cNvSpPr txBox="1">
            <a:spLocks/>
          </p:cNvSpPr>
          <p:nvPr/>
        </p:nvSpPr>
        <p:spPr>
          <a:xfrm>
            <a:off x="6096508" y="2477313"/>
            <a:ext cx="6020648" cy="457200"/>
          </a:xfrm>
          <a:prstGeom prst="rect">
            <a:avLst/>
          </a:prstGeom>
        </p:spPr>
        <p:txBody>
          <a:bodyPr vert="horz" lIns="288000" tIns="0" rIns="0" bIns="0" rtlCol="0" anchor="t">
            <a:noAutofit/>
          </a:bodyPr>
          <a:lstStyle>
            <a:lvl1pPr marL="0" indent="0" algn="l" defTabSz="914400" rtl="0" eaLnBrk="1" latinLnBrk="0" hangingPunct="1">
              <a:lnSpc>
                <a:spcPct val="100000"/>
              </a:lnSpc>
              <a:spcBef>
                <a:spcPts val="0"/>
              </a:spcBef>
              <a:spcAft>
                <a:spcPts val="300"/>
              </a:spcAft>
              <a:buFont typeface="Arial" panose="020B0604020202020204" pitchFamily="34" charset="0"/>
              <a:buNone/>
              <a:defRPr sz="2200" kern="1200">
                <a:solidFill>
                  <a:schemeClr val="tx1"/>
                </a:solidFill>
                <a:latin typeface="+mj-lt"/>
                <a:ea typeface="+mn-ea"/>
                <a:cs typeface="+mn-cs"/>
              </a:defRPr>
            </a:lvl1pPr>
            <a:lvl2pPr marL="0" indent="0" algn="l" defTabSz="914400" rtl="0" eaLnBrk="1" latinLnBrk="0" hangingPunct="1">
              <a:lnSpc>
                <a:spcPct val="10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Functional Requirements</a:t>
            </a:r>
            <a:endParaRPr lang="en-US"/>
          </a:p>
        </p:txBody>
      </p:sp>
      <p:sp>
        <p:nvSpPr>
          <p:cNvPr id="24" name="Text Placeholder 12">
            <a:extLst>
              <a:ext uri="{FF2B5EF4-FFF2-40B4-BE49-F238E27FC236}">
                <a16:creationId xmlns:a16="http://schemas.microsoft.com/office/drawing/2014/main" id="{E40AA209-79CD-4F2F-B022-A6A0F6553FE3}"/>
              </a:ext>
            </a:extLst>
          </p:cNvPr>
          <p:cNvSpPr txBox="1">
            <a:spLocks/>
          </p:cNvSpPr>
          <p:nvPr/>
        </p:nvSpPr>
        <p:spPr>
          <a:xfrm>
            <a:off x="6096508" y="3966002"/>
            <a:ext cx="6020648" cy="457200"/>
          </a:xfrm>
          <a:prstGeom prst="rect">
            <a:avLst/>
          </a:prstGeom>
        </p:spPr>
        <p:txBody>
          <a:bodyPr vert="horz" lIns="288000" tIns="0" rIns="0" bIns="0" rtlCol="0" anchor="t">
            <a:noAutofit/>
          </a:bodyPr>
          <a:lstStyle>
            <a:lvl1pPr marL="0" indent="0" algn="l" defTabSz="914400" rtl="0" eaLnBrk="1" latinLnBrk="0" hangingPunct="1">
              <a:lnSpc>
                <a:spcPct val="100000"/>
              </a:lnSpc>
              <a:spcBef>
                <a:spcPts val="0"/>
              </a:spcBef>
              <a:spcAft>
                <a:spcPts val="300"/>
              </a:spcAft>
              <a:buFont typeface="Arial" panose="020B0604020202020204" pitchFamily="34" charset="0"/>
              <a:buNone/>
              <a:defRPr sz="2200" kern="1200">
                <a:solidFill>
                  <a:schemeClr val="tx1"/>
                </a:solidFill>
                <a:latin typeface="+mj-lt"/>
                <a:ea typeface="+mn-ea"/>
                <a:cs typeface="+mn-cs"/>
              </a:defRPr>
            </a:lvl1pPr>
            <a:lvl2pPr marL="0" indent="0" algn="l" defTabSz="914400" rtl="0" eaLnBrk="1" latinLnBrk="0" hangingPunct="1">
              <a:lnSpc>
                <a:spcPct val="10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Methodology</a:t>
            </a:r>
            <a:endParaRPr lang="en-US"/>
          </a:p>
        </p:txBody>
      </p:sp>
    </p:spTree>
    <p:extLst>
      <p:ext uri="{BB962C8B-B14F-4D97-AF65-F5344CB8AC3E}">
        <p14:creationId xmlns:p14="http://schemas.microsoft.com/office/powerpoint/2010/main" val="768299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3">
            <a:extLst>
              <a:ext uri="{FF2B5EF4-FFF2-40B4-BE49-F238E27FC236}">
                <a16:creationId xmlns:a16="http://schemas.microsoft.com/office/drawing/2014/main" id="{8C5A8083-E383-4200-B2CD-CA8C2C303F71}"/>
              </a:ext>
            </a:extLst>
          </p:cNvPr>
          <p:cNvSpPr txBox="1">
            <a:spLocks/>
          </p:cNvSpPr>
          <p:nvPr/>
        </p:nvSpPr>
        <p:spPr>
          <a:xfrm>
            <a:off x="349200" y="346108"/>
            <a:ext cx="11460213" cy="6093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4400"/>
              <a:t>1. Executive Summary</a:t>
            </a:r>
            <a:endParaRPr lang="en-US"/>
          </a:p>
        </p:txBody>
      </p:sp>
      <p:sp>
        <p:nvSpPr>
          <p:cNvPr id="3" name="Text Placeholder 2">
            <a:extLst>
              <a:ext uri="{FF2B5EF4-FFF2-40B4-BE49-F238E27FC236}">
                <a16:creationId xmlns:a16="http://schemas.microsoft.com/office/drawing/2014/main" id="{F3732B36-13AC-4480-B4FB-567AAC757EE5}"/>
              </a:ext>
            </a:extLst>
          </p:cNvPr>
          <p:cNvSpPr>
            <a:spLocks noGrp="1"/>
          </p:cNvSpPr>
          <p:nvPr>
            <p:ph type="body" sz="quarter" idx="15"/>
          </p:nvPr>
        </p:nvSpPr>
        <p:spPr>
          <a:xfrm>
            <a:off x="362282" y="824628"/>
            <a:ext cx="11460163" cy="551090"/>
          </a:xfrm>
        </p:spPr>
        <p:txBody>
          <a:bodyPr vert="horz" lIns="0" tIns="180000" rIns="0" bIns="0" rtlCol="0" anchor="t">
            <a:spAutoFit/>
          </a:bodyPr>
          <a:lstStyle/>
          <a:p>
            <a:r>
              <a:rPr lang="en-US">
                <a:latin typeface="GT Sectra Fine Rg"/>
              </a:rPr>
              <a:t>We understand the DMRC's intention to POD-2</a:t>
            </a:r>
          </a:p>
        </p:txBody>
      </p:sp>
      <p:sp>
        <p:nvSpPr>
          <p:cNvPr id="20" name="Rectangle 19">
            <a:extLst>
              <a:ext uri="{FF2B5EF4-FFF2-40B4-BE49-F238E27FC236}">
                <a16:creationId xmlns:a16="http://schemas.microsoft.com/office/drawing/2014/main" id="{6828F82B-C2D6-4DBD-8BB0-5B0EFD3BCF19}"/>
              </a:ext>
            </a:extLst>
          </p:cNvPr>
          <p:cNvSpPr/>
          <p:nvPr/>
        </p:nvSpPr>
        <p:spPr>
          <a:xfrm>
            <a:off x="6943738" y="1463293"/>
            <a:ext cx="4060628" cy="3686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b" anchorCtr="0">
            <a:noAutofit/>
          </a:bodyPr>
          <a:lstStyle/>
          <a:p>
            <a:r>
              <a:rPr lang="en-GB" sz="1600" b="1" u="sng">
                <a:solidFill>
                  <a:srgbClr val="761E88"/>
                </a:solidFill>
                <a:latin typeface="+mj-lt"/>
              </a:rPr>
              <a:t>OBJECTIVES OF THE PROJECT</a:t>
            </a:r>
          </a:p>
        </p:txBody>
      </p:sp>
      <p:sp>
        <p:nvSpPr>
          <p:cNvPr id="21" name="Rectangle 20">
            <a:extLst>
              <a:ext uri="{FF2B5EF4-FFF2-40B4-BE49-F238E27FC236}">
                <a16:creationId xmlns:a16="http://schemas.microsoft.com/office/drawing/2014/main" id="{4CED372C-462A-43D8-9ADC-44C2187931D0}"/>
              </a:ext>
            </a:extLst>
          </p:cNvPr>
          <p:cNvSpPr/>
          <p:nvPr/>
        </p:nvSpPr>
        <p:spPr>
          <a:xfrm>
            <a:off x="381000" y="1463293"/>
            <a:ext cx="2874270" cy="3686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b" anchorCtr="0">
            <a:noAutofit/>
          </a:bodyPr>
          <a:lstStyle/>
          <a:p>
            <a:r>
              <a:rPr lang="en-GB" sz="1600" b="1" u="sng">
                <a:solidFill>
                  <a:srgbClr val="761E88"/>
                </a:solidFill>
                <a:latin typeface="+mj-lt"/>
              </a:rPr>
              <a:t>CURRENT CHALLENGES</a:t>
            </a:r>
          </a:p>
        </p:txBody>
      </p:sp>
      <p:sp>
        <p:nvSpPr>
          <p:cNvPr id="22" name="Rectangle 21">
            <a:extLst>
              <a:ext uri="{FF2B5EF4-FFF2-40B4-BE49-F238E27FC236}">
                <a16:creationId xmlns:a16="http://schemas.microsoft.com/office/drawing/2014/main" id="{9DB626A9-A9EC-4F3E-AD47-9DFD77621CFC}"/>
              </a:ext>
            </a:extLst>
          </p:cNvPr>
          <p:cNvSpPr/>
          <p:nvPr/>
        </p:nvSpPr>
        <p:spPr>
          <a:xfrm>
            <a:off x="446115" y="2076593"/>
            <a:ext cx="5195734" cy="2877916"/>
          </a:xfrm>
          <a:prstGeom prst="rect">
            <a:avLst/>
          </a:prstGeom>
          <a:solidFill>
            <a:srgbClr val="761E88"/>
          </a:solidFill>
          <a:ln w="9525" cap="flat" cmpd="sng" algn="ctr">
            <a:solidFill>
              <a:srgbClr val="761E88"/>
            </a:solidFill>
            <a:prstDash val="solid"/>
          </a:ln>
          <a:effectLst/>
        </p:spPr>
        <p:txBody>
          <a:bodyPr rtlCol="0" anchor="ctr"/>
          <a:lstStyle/>
          <a:p>
            <a:pPr marL="0" marR="0" lvl="0" indent="0" algn="ctr" defTabSz="815350" eaLnBrk="1" fontAlgn="auto" latinLnBrk="0" hangingPunct="1">
              <a:lnSpc>
                <a:spcPct val="100000"/>
              </a:lnSpc>
              <a:spcBef>
                <a:spcPts val="0"/>
              </a:spcBef>
              <a:spcAft>
                <a:spcPts val="0"/>
              </a:spcAft>
              <a:buClrTx/>
              <a:buSzTx/>
              <a:buFontTx/>
              <a:buNone/>
              <a:tabLst/>
              <a:defRPr/>
            </a:pPr>
            <a:endParaRPr kumimoji="0" lang="en-GB" sz="1630" b="0" i="0" u="none" strike="noStrike" kern="0" cap="none" spc="0" normalizeH="0" baseline="0">
              <a:ln>
                <a:noFill/>
              </a:ln>
              <a:solidFill>
                <a:srgbClr val="FFFFFF"/>
              </a:solidFill>
              <a:effectLst/>
              <a:uLnTx/>
              <a:uFillTx/>
              <a:latin typeface="Century Gothic" panose="020B0502020202020204" pitchFamily="34" charset="0"/>
              <a:cs typeface="+mn-cs"/>
            </a:endParaRPr>
          </a:p>
        </p:txBody>
      </p:sp>
      <p:sp>
        <p:nvSpPr>
          <p:cNvPr id="23" name="Isosceles Triangle 22">
            <a:extLst>
              <a:ext uri="{FF2B5EF4-FFF2-40B4-BE49-F238E27FC236}">
                <a16:creationId xmlns:a16="http://schemas.microsoft.com/office/drawing/2014/main" id="{207C63BD-1A1B-4D7B-B900-684A1C17156D}"/>
              </a:ext>
            </a:extLst>
          </p:cNvPr>
          <p:cNvSpPr/>
          <p:nvPr/>
        </p:nvSpPr>
        <p:spPr>
          <a:xfrm rot="5400000">
            <a:off x="4525012" y="3263636"/>
            <a:ext cx="3067073" cy="313401"/>
          </a:xfrm>
          <a:prstGeom prst="triangle">
            <a:avLst/>
          </a:prstGeom>
          <a:solidFill>
            <a:srgbClr val="761E88"/>
          </a:solidFill>
          <a:ln>
            <a:solidFill>
              <a:srgbClr val="761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a:ln>
                <a:noFill/>
              </a:ln>
              <a:solidFill>
                <a:prstClr val="white"/>
              </a:solidFill>
              <a:effectLst/>
              <a:uLnTx/>
              <a:uFillTx/>
              <a:latin typeface="Century Gothic" panose="020B0502020202020204" pitchFamily="34" charset="0"/>
            </a:endParaRPr>
          </a:p>
        </p:txBody>
      </p:sp>
      <p:sp>
        <p:nvSpPr>
          <p:cNvPr id="25" name="Rectangle 24">
            <a:extLst>
              <a:ext uri="{FF2B5EF4-FFF2-40B4-BE49-F238E27FC236}">
                <a16:creationId xmlns:a16="http://schemas.microsoft.com/office/drawing/2014/main" id="{77CF9CBA-FA00-48B1-BF0C-5899CDA67CED}"/>
              </a:ext>
            </a:extLst>
          </p:cNvPr>
          <p:cNvSpPr/>
          <p:nvPr/>
        </p:nvSpPr>
        <p:spPr>
          <a:xfrm>
            <a:off x="609242" y="1904309"/>
            <a:ext cx="5195734" cy="294042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latin typeface="Century Gothic" panose="020B0502020202020204" pitchFamily="34" charset="0"/>
            </a:endParaRPr>
          </a:p>
        </p:txBody>
      </p:sp>
      <p:sp>
        <p:nvSpPr>
          <p:cNvPr id="26" name="Rectangle 25">
            <a:extLst>
              <a:ext uri="{FF2B5EF4-FFF2-40B4-BE49-F238E27FC236}">
                <a16:creationId xmlns:a16="http://schemas.microsoft.com/office/drawing/2014/main" id="{A6FA6474-E0C3-483B-813E-CF745483125D}"/>
              </a:ext>
            </a:extLst>
          </p:cNvPr>
          <p:cNvSpPr/>
          <p:nvPr/>
        </p:nvSpPr>
        <p:spPr>
          <a:xfrm>
            <a:off x="638838" y="2079850"/>
            <a:ext cx="5003011" cy="2644250"/>
          </a:xfrm>
          <a:prstGeom prst="rect">
            <a:avLst/>
          </a:prstGeom>
        </p:spPr>
        <p:txBody>
          <a:bodyPr wrap="square" lIns="91440" tIns="45720" rIns="91440" bIns="45720" anchor="t">
            <a:spAutoFit/>
          </a:bodyPr>
          <a:lstStyle/>
          <a:p>
            <a:pPr marL="285750" indent="-285750">
              <a:lnSpc>
                <a:spcPct val="150000"/>
              </a:lnSpc>
              <a:buFont typeface="Arial" panose="020B0604020202020204" pitchFamily="34" charset="0"/>
              <a:buChar char="•"/>
              <a:defRPr/>
            </a:pPr>
            <a:r>
              <a:rPr lang="en-GB" sz="1400">
                <a:latin typeface="Graphik "/>
                <a:ea typeface="Roboto"/>
                <a:cs typeface="Roboto"/>
              </a:rPr>
              <a:t>Scalability</a:t>
            </a:r>
            <a:endParaRPr lang="en-GB" sz="1400">
              <a:latin typeface="Graphik "/>
            </a:endParaRPr>
          </a:p>
          <a:p>
            <a:pPr marL="285750" lvl="0" indent="-285750">
              <a:lnSpc>
                <a:spcPct val="150000"/>
              </a:lnSpc>
              <a:buFont typeface="Arial" panose="020B0604020202020204" pitchFamily="34" charset="0"/>
              <a:buChar char="•"/>
              <a:defRPr/>
            </a:pPr>
            <a:r>
              <a:rPr lang="en-GB" sz="1400">
                <a:latin typeface="Graphik "/>
              </a:rPr>
              <a:t>Technology Selection</a:t>
            </a:r>
            <a:endParaRPr lang="en-GB"/>
          </a:p>
          <a:p>
            <a:pPr marL="285750" lvl="0" indent="-285750">
              <a:lnSpc>
                <a:spcPct val="150000"/>
              </a:lnSpc>
              <a:buFont typeface="Arial" panose="020B0604020202020204" pitchFamily="34" charset="0"/>
              <a:buChar char="•"/>
              <a:defRPr/>
            </a:pPr>
            <a:r>
              <a:rPr lang="en-GB" sz="1400">
                <a:latin typeface="Graphik "/>
              </a:rPr>
              <a:t>Design and User Experience</a:t>
            </a:r>
          </a:p>
          <a:p>
            <a:pPr marL="285750" lvl="0" indent="-285750">
              <a:lnSpc>
                <a:spcPct val="150000"/>
              </a:lnSpc>
              <a:buFont typeface="Arial" panose="020B0604020202020204" pitchFamily="34" charset="0"/>
              <a:buChar char="•"/>
              <a:defRPr/>
            </a:pPr>
            <a:r>
              <a:rPr lang="en-GB" sz="1400">
                <a:latin typeface="Graphik "/>
              </a:rPr>
              <a:t>Performance optimization</a:t>
            </a:r>
          </a:p>
          <a:p>
            <a:pPr marL="285750" lvl="0" indent="-285750">
              <a:lnSpc>
                <a:spcPct val="150000"/>
              </a:lnSpc>
              <a:buFont typeface="Arial" panose="020B0604020202020204" pitchFamily="34" charset="0"/>
              <a:buChar char="•"/>
              <a:defRPr/>
            </a:pPr>
            <a:r>
              <a:rPr lang="en-GB" sz="1400">
                <a:latin typeface="Graphik "/>
              </a:rPr>
              <a:t>Security</a:t>
            </a:r>
          </a:p>
          <a:p>
            <a:pPr marL="285750" lvl="0" indent="-285750">
              <a:lnSpc>
                <a:spcPct val="150000"/>
              </a:lnSpc>
              <a:buFont typeface="Arial" panose="020B0604020202020204" pitchFamily="34" charset="0"/>
              <a:buChar char="•"/>
              <a:defRPr/>
            </a:pPr>
            <a:r>
              <a:rPr lang="en-GB" sz="1400">
                <a:latin typeface="Graphik "/>
              </a:rPr>
              <a:t>Collaboration and version control</a:t>
            </a:r>
          </a:p>
          <a:p>
            <a:pPr marL="285750" lvl="0" indent="-285750">
              <a:lnSpc>
                <a:spcPct val="150000"/>
              </a:lnSpc>
              <a:buFont typeface="Arial" panose="020B0604020202020204" pitchFamily="34" charset="0"/>
              <a:buChar char="•"/>
              <a:defRPr/>
            </a:pPr>
            <a:r>
              <a:rPr lang="en-GB" sz="1400">
                <a:latin typeface="Graphik "/>
              </a:rPr>
              <a:t>System integration</a:t>
            </a:r>
          </a:p>
          <a:p>
            <a:pPr marL="285750" lvl="0" indent="-285750">
              <a:lnSpc>
                <a:spcPct val="150000"/>
              </a:lnSpc>
              <a:buFont typeface="Arial" panose="020B0604020202020204" pitchFamily="34" charset="0"/>
              <a:buChar char="•"/>
              <a:defRPr/>
            </a:pPr>
            <a:r>
              <a:rPr lang="en-GB" sz="1400">
                <a:latin typeface="Graphik "/>
              </a:rPr>
              <a:t>Cost effectiveness</a:t>
            </a:r>
          </a:p>
        </p:txBody>
      </p:sp>
      <p:sp>
        <p:nvSpPr>
          <p:cNvPr id="43" name="Rectangle 42">
            <a:extLst>
              <a:ext uri="{FF2B5EF4-FFF2-40B4-BE49-F238E27FC236}">
                <a16:creationId xmlns:a16="http://schemas.microsoft.com/office/drawing/2014/main" id="{426187FC-A48E-47BD-9785-A4B9CF276865}"/>
              </a:ext>
            </a:extLst>
          </p:cNvPr>
          <p:cNvSpPr/>
          <p:nvPr/>
        </p:nvSpPr>
        <p:spPr>
          <a:xfrm>
            <a:off x="381000" y="5038863"/>
            <a:ext cx="5996336" cy="3686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b" anchorCtr="0">
            <a:noAutofit/>
          </a:bodyPr>
          <a:lstStyle/>
          <a:p>
            <a:r>
              <a:rPr lang="en-GB" sz="1600" b="1" u="sng">
                <a:solidFill>
                  <a:srgbClr val="761E88"/>
                </a:solidFill>
                <a:latin typeface="+mj-lt"/>
              </a:rPr>
              <a:t>HOW WE HELP DMRC TO ACHIEVE ITS OBJECTIVES</a:t>
            </a:r>
          </a:p>
        </p:txBody>
      </p:sp>
      <p:sp>
        <p:nvSpPr>
          <p:cNvPr id="53" name="TextBox 52">
            <a:extLst>
              <a:ext uri="{FF2B5EF4-FFF2-40B4-BE49-F238E27FC236}">
                <a16:creationId xmlns:a16="http://schemas.microsoft.com/office/drawing/2014/main" id="{8DB27A05-EE3E-4E9D-A005-38721E4C7489}"/>
              </a:ext>
            </a:extLst>
          </p:cNvPr>
          <p:cNvSpPr txBox="1"/>
          <p:nvPr/>
        </p:nvSpPr>
        <p:spPr>
          <a:xfrm>
            <a:off x="534708" y="5726601"/>
            <a:ext cx="3097398" cy="477054"/>
          </a:xfrm>
          <a:prstGeom prst="rect">
            <a:avLst/>
          </a:prstGeom>
          <a:noFill/>
        </p:spPr>
        <p:txBody>
          <a:bodyPr wrap="square" lIns="0" tIns="0" rIns="0" bIns="45720" rtlCol="0" anchor="ctr">
            <a:spAutoFit/>
          </a:bodyPr>
          <a:lstStyle/>
          <a:p>
            <a:r>
              <a:rPr lang="en-US" sz="1400">
                <a:latin typeface="Graphik "/>
              </a:rPr>
              <a:t>Team division : Frontend team and backend team</a:t>
            </a:r>
          </a:p>
        </p:txBody>
      </p:sp>
      <p:sp>
        <p:nvSpPr>
          <p:cNvPr id="51" name="Arrow: Chevron 50">
            <a:extLst>
              <a:ext uri="{FF2B5EF4-FFF2-40B4-BE49-F238E27FC236}">
                <a16:creationId xmlns:a16="http://schemas.microsoft.com/office/drawing/2014/main" id="{9D606465-DEC7-48FC-867D-6EC790E90730}"/>
              </a:ext>
            </a:extLst>
          </p:cNvPr>
          <p:cNvSpPr/>
          <p:nvPr/>
        </p:nvSpPr>
        <p:spPr>
          <a:xfrm>
            <a:off x="7831913" y="5655420"/>
            <a:ext cx="277137" cy="619416"/>
          </a:xfrm>
          <a:prstGeom prst="chevron">
            <a:avLst/>
          </a:prstGeom>
          <a:solidFill>
            <a:srgbClr val="761E88"/>
          </a:solidFill>
          <a:ln>
            <a:solidFill>
              <a:srgbClr val="761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latin typeface="Century Gothic" panose="020B0502020202020204" pitchFamily="34" charset="0"/>
            </a:endParaRPr>
          </a:p>
        </p:txBody>
      </p:sp>
      <p:sp>
        <p:nvSpPr>
          <p:cNvPr id="52" name="Arrow: Chevron 51">
            <a:extLst>
              <a:ext uri="{FF2B5EF4-FFF2-40B4-BE49-F238E27FC236}">
                <a16:creationId xmlns:a16="http://schemas.microsoft.com/office/drawing/2014/main" id="{1F4C67E3-5A40-4B6A-A253-25B021900FBE}"/>
              </a:ext>
            </a:extLst>
          </p:cNvPr>
          <p:cNvSpPr/>
          <p:nvPr/>
        </p:nvSpPr>
        <p:spPr>
          <a:xfrm>
            <a:off x="3907197" y="5655420"/>
            <a:ext cx="277137" cy="619416"/>
          </a:xfrm>
          <a:prstGeom prst="chevron">
            <a:avLst/>
          </a:prstGeom>
          <a:solidFill>
            <a:srgbClr val="761E88"/>
          </a:solidFill>
          <a:ln>
            <a:solidFill>
              <a:srgbClr val="761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latin typeface="Century Gothic" panose="020B0502020202020204" pitchFamily="34" charset="0"/>
            </a:endParaRPr>
          </a:p>
        </p:txBody>
      </p:sp>
      <p:grpSp>
        <p:nvGrpSpPr>
          <p:cNvPr id="11" name="Group 10">
            <a:extLst>
              <a:ext uri="{FF2B5EF4-FFF2-40B4-BE49-F238E27FC236}">
                <a16:creationId xmlns:a16="http://schemas.microsoft.com/office/drawing/2014/main" id="{EF92FC85-4BC7-4FC5-91E6-B4BEAA127750}"/>
              </a:ext>
            </a:extLst>
          </p:cNvPr>
          <p:cNvGrpSpPr/>
          <p:nvPr/>
        </p:nvGrpSpPr>
        <p:grpSpPr>
          <a:xfrm>
            <a:off x="439065" y="5418366"/>
            <a:ext cx="11138118" cy="1093525"/>
            <a:chOff x="439065" y="5192537"/>
            <a:chExt cx="10170492" cy="1105707"/>
          </a:xfrm>
        </p:grpSpPr>
        <p:sp>
          <p:nvSpPr>
            <p:cNvPr id="55" name="Rectangle 54">
              <a:extLst>
                <a:ext uri="{FF2B5EF4-FFF2-40B4-BE49-F238E27FC236}">
                  <a16:creationId xmlns:a16="http://schemas.microsoft.com/office/drawing/2014/main" id="{D773F2F9-EF3E-4AE3-B637-F73C28C0FF2C}"/>
                </a:ext>
              </a:extLst>
            </p:cNvPr>
            <p:cNvSpPr/>
            <p:nvPr/>
          </p:nvSpPr>
          <p:spPr bwMode="gray">
            <a:xfrm>
              <a:off x="439065" y="5194416"/>
              <a:ext cx="3002980" cy="1098110"/>
            </a:xfrm>
            <a:prstGeom prst="rect">
              <a:avLst/>
            </a:prstGeom>
            <a:noFill/>
            <a:ln w="38100">
              <a:solidFill>
                <a:srgbClr val="761E88"/>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US" sz="1600" b="0" i="0" u="none" strike="noStrike" kern="0" cap="none" spc="0" normalizeH="0" baseline="0" noProof="0" err="1">
                <a:ln>
                  <a:noFill/>
                </a:ln>
                <a:solidFill>
                  <a:sysClr val="windowText" lastClr="000000"/>
                </a:solidFill>
                <a:effectLst/>
                <a:uLnTx/>
                <a:uFillTx/>
                <a:latin typeface="+mn-lt"/>
                <a:cs typeface="Arial" pitchFamily="34" charset="0"/>
              </a:endParaRPr>
            </a:p>
          </p:txBody>
        </p:sp>
        <p:sp>
          <p:nvSpPr>
            <p:cNvPr id="60" name="Rectangle 59">
              <a:extLst>
                <a:ext uri="{FF2B5EF4-FFF2-40B4-BE49-F238E27FC236}">
                  <a16:creationId xmlns:a16="http://schemas.microsoft.com/office/drawing/2014/main" id="{EA033A3C-A538-4F01-9A74-DDA4A7A883D8}"/>
                </a:ext>
              </a:extLst>
            </p:cNvPr>
            <p:cNvSpPr/>
            <p:nvPr/>
          </p:nvSpPr>
          <p:spPr bwMode="gray">
            <a:xfrm>
              <a:off x="4022821" y="5200134"/>
              <a:ext cx="3002980" cy="1098110"/>
            </a:xfrm>
            <a:prstGeom prst="rect">
              <a:avLst/>
            </a:prstGeom>
            <a:noFill/>
            <a:ln w="38100">
              <a:solidFill>
                <a:srgbClr val="761E88"/>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US" sz="1600" b="0" i="0" u="none" strike="noStrike" kern="0" cap="none" spc="0" normalizeH="0" baseline="0" noProof="0" err="1">
                <a:ln>
                  <a:noFill/>
                </a:ln>
                <a:solidFill>
                  <a:sysClr val="windowText" lastClr="000000"/>
                </a:solidFill>
                <a:effectLst/>
                <a:uLnTx/>
                <a:uFillTx/>
                <a:latin typeface="+mn-lt"/>
                <a:cs typeface="Arial" pitchFamily="34" charset="0"/>
              </a:endParaRPr>
            </a:p>
          </p:txBody>
        </p:sp>
        <p:sp>
          <p:nvSpPr>
            <p:cNvPr id="61" name="Rectangle 60">
              <a:extLst>
                <a:ext uri="{FF2B5EF4-FFF2-40B4-BE49-F238E27FC236}">
                  <a16:creationId xmlns:a16="http://schemas.microsoft.com/office/drawing/2014/main" id="{DACE0023-2A2E-4714-AFE6-1B7E1484A305}"/>
                </a:ext>
              </a:extLst>
            </p:cNvPr>
            <p:cNvSpPr/>
            <p:nvPr/>
          </p:nvSpPr>
          <p:spPr bwMode="gray">
            <a:xfrm>
              <a:off x="7606577" y="5192537"/>
              <a:ext cx="3002980" cy="1098110"/>
            </a:xfrm>
            <a:prstGeom prst="rect">
              <a:avLst/>
            </a:prstGeom>
            <a:noFill/>
            <a:ln w="38100">
              <a:solidFill>
                <a:srgbClr val="761E88"/>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US" sz="1600" b="0" i="0" u="none" strike="noStrike" kern="0" cap="none" spc="0" normalizeH="0" baseline="0" noProof="0" err="1">
                <a:ln>
                  <a:noFill/>
                </a:ln>
                <a:solidFill>
                  <a:sysClr val="windowText" lastClr="000000"/>
                </a:solidFill>
                <a:effectLst/>
                <a:uLnTx/>
                <a:uFillTx/>
                <a:latin typeface="+mn-lt"/>
                <a:cs typeface="Arial" pitchFamily="34" charset="0"/>
              </a:endParaRPr>
            </a:p>
          </p:txBody>
        </p:sp>
      </p:grpSp>
      <p:sp>
        <p:nvSpPr>
          <p:cNvPr id="50" name="Rectangle 49">
            <a:extLst>
              <a:ext uri="{FF2B5EF4-FFF2-40B4-BE49-F238E27FC236}">
                <a16:creationId xmlns:a16="http://schemas.microsoft.com/office/drawing/2014/main" id="{20F380DB-EDEC-4CF4-9E01-F5866E069E8D}"/>
              </a:ext>
            </a:extLst>
          </p:cNvPr>
          <p:cNvSpPr/>
          <p:nvPr/>
        </p:nvSpPr>
        <p:spPr>
          <a:xfrm>
            <a:off x="6377336" y="2075957"/>
            <a:ext cx="5195734" cy="2877916"/>
          </a:xfrm>
          <a:prstGeom prst="rect">
            <a:avLst/>
          </a:prstGeom>
          <a:solidFill>
            <a:srgbClr val="761E88"/>
          </a:solidFill>
          <a:ln w="9525" cap="flat" cmpd="sng" algn="ctr">
            <a:solidFill>
              <a:srgbClr val="761E88"/>
            </a:solidFill>
            <a:prstDash val="solid"/>
          </a:ln>
          <a:effectLst/>
        </p:spPr>
        <p:txBody>
          <a:bodyPr rtlCol="0" anchor="ctr"/>
          <a:lstStyle/>
          <a:p>
            <a:pPr marL="0" marR="0" lvl="0" indent="0" algn="ctr" defTabSz="815350" eaLnBrk="1" fontAlgn="auto" latinLnBrk="0" hangingPunct="1">
              <a:lnSpc>
                <a:spcPct val="100000"/>
              </a:lnSpc>
              <a:spcBef>
                <a:spcPts val="0"/>
              </a:spcBef>
              <a:spcAft>
                <a:spcPts val="0"/>
              </a:spcAft>
              <a:buClrTx/>
              <a:buSzTx/>
              <a:buFontTx/>
              <a:buNone/>
              <a:tabLst/>
              <a:defRPr/>
            </a:pPr>
            <a:endParaRPr kumimoji="0" lang="en-GB" sz="1630" b="0" i="0" u="none" strike="noStrike" kern="0" cap="none" spc="0" normalizeH="0" baseline="0">
              <a:ln>
                <a:noFill/>
              </a:ln>
              <a:solidFill>
                <a:srgbClr val="FFFFFF"/>
              </a:solidFill>
              <a:effectLst/>
              <a:uLnTx/>
              <a:uFillTx/>
              <a:latin typeface="Century Gothic" panose="020B0502020202020204" pitchFamily="34" charset="0"/>
              <a:cs typeface="+mn-cs"/>
            </a:endParaRPr>
          </a:p>
        </p:txBody>
      </p:sp>
      <p:sp>
        <p:nvSpPr>
          <p:cNvPr id="54" name="Rectangle 53">
            <a:extLst>
              <a:ext uri="{FF2B5EF4-FFF2-40B4-BE49-F238E27FC236}">
                <a16:creationId xmlns:a16="http://schemas.microsoft.com/office/drawing/2014/main" id="{E54BB2C8-799B-4413-8A00-DFFB4637931C}"/>
              </a:ext>
            </a:extLst>
          </p:cNvPr>
          <p:cNvSpPr/>
          <p:nvPr/>
        </p:nvSpPr>
        <p:spPr>
          <a:xfrm>
            <a:off x="6540463" y="1903673"/>
            <a:ext cx="5195734" cy="294042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latin typeface="Century Gothic" panose="020B0502020202020204" pitchFamily="34" charset="0"/>
            </a:endParaRPr>
          </a:p>
        </p:txBody>
      </p:sp>
      <p:sp>
        <p:nvSpPr>
          <p:cNvPr id="56" name="Rectangle 55">
            <a:extLst>
              <a:ext uri="{FF2B5EF4-FFF2-40B4-BE49-F238E27FC236}">
                <a16:creationId xmlns:a16="http://schemas.microsoft.com/office/drawing/2014/main" id="{528FC1B2-DBBC-46C5-875D-8E3EC3EBEC3B}"/>
              </a:ext>
            </a:extLst>
          </p:cNvPr>
          <p:cNvSpPr/>
          <p:nvPr/>
        </p:nvSpPr>
        <p:spPr>
          <a:xfrm>
            <a:off x="6606096" y="2117938"/>
            <a:ext cx="5003011" cy="1990353"/>
          </a:xfrm>
          <a:prstGeom prst="rect">
            <a:avLst/>
          </a:prstGeom>
        </p:spPr>
        <p:txBody>
          <a:bodyPr wrap="square">
            <a:spAutoFit/>
          </a:bodyPr>
          <a:lstStyle/>
          <a:p>
            <a:pPr marL="285750" lvl="0" indent="-285750">
              <a:lnSpc>
                <a:spcPct val="150000"/>
              </a:lnSpc>
              <a:buFont typeface="Arial" panose="020B0604020202020204" pitchFamily="34" charset="0"/>
              <a:buChar char="•"/>
              <a:defRPr/>
            </a:pPr>
            <a:r>
              <a:rPr lang="en-GB" sz="1400">
                <a:latin typeface="Century Gothic" panose="020B0502020202020204" pitchFamily="34" charset="0"/>
              </a:rPr>
              <a:t>Simplify Train booking</a:t>
            </a:r>
          </a:p>
          <a:p>
            <a:pPr marL="285750" lvl="0" indent="-285750">
              <a:lnSpc>
                <a:spcPct val="150000"/>
              </a:lnSpc>
              <a:buFont typeface="Arial" panose="020B0604020202020204" pitchFamily="34" charset="0"/>
              <a:buChar char="•"/>
              <a:defRPr/>
            </a:pPr>
            <a:r>
              <a:rPr lang="en-GB" sz="1400">
                <a:latin typeface="Century Gothic" panose="020B0502020202020204" pitchFamily="34" charset="0"/>
              </a:rPr>
              <a:t>Enhance user experience</a:t>
            </a:r>
          </a:p>
          <a:p>
            <a:pPr marL="285750" lvl="0" indent="-285750">
              <a:lnSpc>
                <a:spcPct val="150000"/>
              </a:lnSpc>
              <a:buFont typeface="Arial" panose="020B0604020202020204" pitchFamily="34" charset="0"/>
              <a:buChar char="•"/>
              <a:defRPr/>
            </a:pPr>
            <a:r>
              <a:rPr lang="en-GB" sz="1400">
                <a:latin typeface="Century Gothic" panose="020B0502020202020204" pitchFamily="34" charset="0"/>
              </a:rPr>
              <a:t>Support multi-passenger booking</a:t>
            </a:r>
          </a:p>
          <a:p>
            <a:pPr marL="285750" lvl="0" indent="-285750">
              <a:lnSpc>
                <a:spcPct val="150000"/>
              </a:lnSpc>
              <a:buFont typeface="Arial" panose="020B0604020202020204" pitchFamily="34" charset="0"/>
              <a:buChar char="•"/>
              <a:defRPr/>
            </a:pPr>
            <a:r>
              <a:rPr lang="en-GB" sz="1400">
                <a:latin typeface="Century Gothic" panose="020B0502020202020204" pitchFamily="34" charset="0"/>
              </a:rPr>
              <a:t>Ensure reliability</a:t>
            </a:r>
          </a:p>
          <a:p>
            <a:pPr marL="285750" lvl="0" indent="-285750">
              <a:lnSpc>
                <a:spcPct val="150000"/>
              </a:lnSpc>
              <a:buFont typeface="Arial" panose="020B0604020202020204" pitchFamily="34" charset="0"/>
              <a:buChar char="•"/>
              <a:defRPr/>
            </a:pPr>
            <a:r>
              <a:rPr lang="en-GB" sz="1400">
                <a:latin typeface="Century Gothic" panose="020B0502020202020204" pitchFamily="34" charset="0"/>
              </a:rPr>
              <a:t>Admin control</a:t>
            </a:r>
          </a:p>
          <a:p>
            <a:pPr marL="285750" lvl="0" indent="-285750">
              <a:lnSpc>
                <a:spcPct val="150000"/>
              </a:lnSpc>
              <a:buFont typeface="Arial" panose="020B0604020202020204" pitchFamily="34" charset="0"/>
              <a:buChar char="•"/>
              <a:defRPr/>
            </a:pPr>
            <a:r>
              <a:rPr lang="en-GB" sz="1400">
                <a:latin typeface="Century Gothic" panose="020B0502020202020204" pitchFamily="34" charset="0"/>
              </a:rPr>
              <a:t>Improve accessibility</a:t>
            </a:r>
          </a:p>
        </p:txBody>
      </p:sp>
      <p:sp>
        <p:nvSpPr>
          <p:cNvPr id="27" name="TextBox 26">
            <a:extLst>
              <a:ext uri="{FF2B5EF4-FFF2-40B4-BE49-F238E27FC236}">
                <a16:creationId xmlns:a16="http://schemas.microsoft.com/office/drawing/2014/main" id="{DDEBAA0A-07D3-4B8E-88FC-C8FC4DC93B2C}"/>
              </a:ext>
            </a:extLst>
          </p:cNvPr>
          <p:cNvSpPr txBox="1"/>
          <p:nvPr/>
        </p:nvSpPr>
        <p:spPr>
          <a:xfrm>
            <a:off x="4555067" y="5730358"/>
            <a:ext cx="3097398" cy="477054"/>
          </a:xfrm>
          <a:prstGeom prst="rect">
            <a:avLst/>
          </a:prstGeom>
          <a:noFill/>
        </p:spPr>
        <p:txBody>
          <a:bodyPr wrap="square" lIns="0" tIns="0" rIns="0" bIns="45720" rtlCol="0" anchor="ctr">
            <a:spAutoFit/>
          </a:bodyPr>
          <a:lstStyle/>
          <a:p>
            <a:r>
              <a:rPr lang="en-US" sz="1400">
                <a:latin typeface="Graphik "/>
              </a:rPr>
              <a:t>Independent development with coordination</a:t>
            </a:r>
          </a:p>
        </p:txBody>
      </p:sp>
      <p:sp>
        <p:nvSpPr>
          <p:cNvPr id="28" name="TextBox 27">
            <a:extLst>
              <a:ext uri="{FF2B5EF4-FFF2-40B4-BE49-F238E27FC236}">
                <a16:creationId xmlns:a16="http://schemas.microsoft.com/office/drawing/2014/main" id="{E21FC6D9-1D22-48A9-8B5B-D5FFB48B1831}"/>
              </a:ext>
            </a:extLst>
          </p:cNvPr>
          <p:cNvSpPr txBox="1"/>
          <p:nvPr/>
        </p:nvSpPr>
        <p:spPr>
          <a:xfrm>
            <a:off x="9294836" y="5830567"/>
            <a:ext cx="3097398" cy="261610"/>
          </a:xfrm>
          <a:prstGeom prst="rect">
            <a:avLst/>
          </a:prstGeom>
          <a:noFill/>
        </p:spPr>
        <p:txBody>
          <a:bodyPr wrap="square" lIns="0" tIns="0" rIns="0" bIns="45720" rtlCol="0" anchor="ctr">
            <a:spAutoFit/>
          </a:bodyPr>
          <a:lstStyle/>
          <a:p>
            <a:r>
              <a:rPr lang="en-US" sz="1400">
                <a:latin typeface="Graphik "/>
              </a:rPr>
              <a:t>Integration</a:t>
            </a:r>
          </a:p>
        </p:txBody>
      </p:sp>
    </p:spTree>
    <p:extLst>
      <p:ext uri="{BB962C8B-B14F-4D97-AF65-F5344CB8AC3E}">
        <p14:creationId xmlns:p14="http://schemas.microsoft.com/office/powerpoint/2010/main" val="947553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D6DD81-018E-43FB-A0D8-8DA1C272BBBD}"/>
              </a:ext>
            </a:extLst>
          </p:cNvPr>
          <p:cNvSpPr>
            <a:spLocks noGrp="1"/>
          </p:cNvSpPr>
          <p:nvPr>
            <p:ph type="ftr" sz="quarter" idx="10"/>
          </p:nvPr>
        </p:nvSpPr>
        <p:spPr>
          <a:xfrm>
            <a:off x="8858249" y="6480578"/>
            <a:ext cx="2568775" cy="132523"/>
          </a:xfrm>
        </p:spPr>
        <p:txBody>
          <a:bodyPr vert="horz" wrap="none" lIns="0" tIns="0" rIns="0" bIns="0" rtlCol="0" anchor="ctr">
            <a:normAutofit/>
          </a:bodyPr>
          <a:lstStyle/>
          <a:p>
            <a:pPr marR="0" lvl="0" indent="0" fontAlgn="auto">
              <a:spcBef>
                <a:spcPts val="0"/>
              </a:spcBef>
              <a:spcAft>
                <a:spcPts val="600"/>
              </a:spcAft>
              <a:buClrTx/>
              <a:buSzTx/>
              <a:buFontTx/>
              <a:buNone/>
              <a:tabLst/>
              <a:defRPr/>
            </a:pPr>
            <a:r>
              <a:rPr kumimoji="0" lang="en-US" b="0" i="0" u="none" strike="noStrike" kern="1200" cap="none" spc="0" normalizeH="0" baseline="0" noProof="0">
                <a:ln>
                  <a:noFill/>
                </a:ln>
                <a:effectLst/>
                <a:uLnTx/>
                <a:uFillTx/>
                <a:latin typeface="+mn-lt"/>
                <a:ea typeface="+mn-ea"/>
                <a:cs typeface="+mn-cs"/>
              </a:rPr>
              <a:t>Copyright © 2022 Accenture. All rights reserved.</a:t>
            </a:r>
          </a:p>
        </p:txBody>
      </p:sp>
      <p:sp>
        <p:nvSpPr>
          <p:cNvPr id="3" name="Slide Number Placeholder 2">
            <a:extLst>
              <a:ext uri="{FF2B5EF4-FFF2-40B4-BE49-F238E27FC236}">
                <a16:creationId xmlns:a16="http://schemas.microsoft.com/office/drawing/2014/main" id="{A2703CD4-2AF1-4D7A-8754-1FFA5BD97CDA}"/>
              </a:ext>
            </a:extLst>
          </p:cNvPr>
          <p:cNvSpPr>
            <a:spLocks noGrp="1"/>
          </p:cNvSpPr>
          <p:nvPr>
            <p:ph type="sldNum" sz="quarter" idx="11"/>
          </p:nvPr>
        </p:nvSpPr>
        <p:spPr>
          <a:xfrm>
            <a:off x="11427813" y="6480578"/>
            <a:ext cx="381600" cy="132523"/>
          </a:xfrm>
        </p:spPr>
        <p:txBody>
          <a:bodyPr vert="horz" wrap="none" lIns="0" tIns="0" rIns="0" bIns="0" rtlCol="0" anchor="ctr">
            <a:normAutofit/>
          </a:bodyPr>
          <a:lstStyle/>
          <a:p>
            <a:pPr marR="0" lvl="0" indent="0" fontAlgn="auto">
              <a:spcBef>
                <a:spcPts val="0"/>
              </a:spcBef>
              <a:spcAft>
                <a:spcPts val="600"/>
              </a:spcAft>
              <a:buClrTx/>
              <a:buSzTx/>
              <a:buFontTx/>
              <a:buNone/>
              <a:tabLst/>
              <a:defRPr/>
            </a:pPr>
            <a:fld id="{D735D337-8C55-4B99-9AB7-D79F1CEFE5E7}"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5</a:t>
            </a:fld>
            <a:endParaRPr kumimoji="0" lang="en-US" b="0" i="0" u="none" strike="noStrike" cap="none" spc="0" normalizeH="0" baseline="0" noProof="0">
              <a:ln>
                <a:noFill/>
              </a:ln>
              <a:effectLst/>
              <a:uLnTx/>
              <a:uFillTx/>
            </a:endParaRPr>
          </a:p>
        </p:txBody>
      </p:sp>
      <p:sp>
        <p:nvSpPr>
          <p:cNvPr id="14" name="Title 13">
            <a:extLst>
              <a:ext uri="{FF2B5EF4-FFF2-40B4-BE49-F238E27FC236}">
                <a16:creationId xmlns:a16="http://schemas.microsoft.com/office/drawing/2014/main" id="{DAEDE306-B7A4-4E66-91FD-BC9708A77D23}"/>
              </a:ext>
            </a:extLst>
          </p:cNvPr>
          <p:cNvSpPr>
            <a:spLocks noGrp="1"/>
          </p:cNvSpPr>
          <p:nvPr>
            <p:ph type="title"/>
          </p:nvPr>
        </p:nvSpPr>
        <p:spPr>
          <a:xfrm>
            <a:off x="349200" y="346108"/>
            <a:ext cx="11460213" cy="498598"/>
          </a:xfrm>
        </p:spPr>
        <p:txBody>
          <a:bodyPr wrap="square" anchor="ctr">
            <a:normAutofit/>
          </a:bodyPr>
          <a:lstStyle/>
          <a:p>
            <a:r>
              <a:rPr lang="en-US" sz="3400"/>
              <a:t>2. Project Context</a:t>
            </a:r>
          </a:p>
        </p:txBody>
      </p:sp>
      <p:sp>
        <p:nvSpPr>
          <p:cNvPr id="10" name="Content Placeholder 2">
            <a:extLst>
              <a:ext uri="{FF2B5EF4-FFF2-40B4-BE49-F238E27FC236}">
                <a16:creationId xmlns:a16="http://schemas.microsoft.com/office/drawing/2014/main" id="{D223A647-889F-4A87-9632-5D0B6DFE8160}"/>
              </a:ext>
            </a:extLst>
          </p:cNvPr>
          <p:cNvSpPr txBox="1">
            <a:spLocks/>
          </p:cNvSpPr>
          <p:nvPr/>
        </p:nvSpPr>
        <p:spPr>
          <a:xfrm>
            <a:off x="349200" y="1035206"/>
            <a:ext cx="11460213" cy="4352544"/>
          </a:xfrm>
          <a:prstGeom prst="rect">
            <a:avLst/>
          </a:prstGeom>
        </p:spPr>
        <p:txBody>
          <a:bodyPr vert="horz" lIns="0" tIns="0" rIns="0" bIns="0" rtlCol="0" anchor="t">
            <a:normAutofit fontScale="92500" lnSpcReduction="10000"/>
          </a:bodyPr>
          <a:lst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mj-lt"/>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18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90000"/>
              </a:lnSpc>
            </a:pPr>
            <a:r>
              <a:rPr lang="en-US" sz="1900" b="1" kern="1200"/>
              <a:t>Project introduction: </a:t>
            </a:r>
            <a:r>
              <a:rPr lang="en-US" sz="1900" kern="1200"/>
              <a:t>The Delhi Metro Rail Corporation (DMRC) has commissioned us to develop an advanced online ticketing system for the Delhi Metro. This system aims to enhance the commuter experience by providing a convenient, efficient, and reliable method to purchase and manage metro tickets online.</a:t>
            </a:r>
          </a:p>
          <a:p>
            <a:pPr lvl="1">
              <a:lnSpc>
                <a:spcPct val="90000"/>
              </a:lnSpc>
            </a:pPr>
            <a:endParaRPr lang="en-US" sz="1900" b="1" kern="1200"/>
          </a:p>
          <a:p>
            <a:pPr lvl="1">
              <a:lnSpc>
                <a:spcPct val="90000"/>
              </a:lnSpc>
            </a:pPr>
            <a:endParaRPr lang="en-US" altLang="en-US" sz="1900" kern="1200"/>
          </a:p>
          <a:p>
            <a:pPr lvl="0" fontAlgn="base">
              <a:lnSpc>
                <a:spcPct val="90000"/>
              </a:lnSpc>
              <a:spcBef>
                <a:spcPct val="0"/>
              </a:spcBef>
              <a:spcAft>
                <a:spcPct val="0"/>
              </a:spcAft>
            </a:pPr>
            <a:r>
              <a:rPr lang="en-US" sz="1900" kern="1200"/>
              <a:t>    Problem and reason for the project: </a:t>
            </a:r>
          </a:p>
          <a:p>
            <a:pPr lvl="0" fontAlgn="base">
              <a:lnSpc>
                <a:spcPct val="90000"/>
              </a:lnSpc>
              <a:spcBef>
                <a:spcPct val="0"/>
              </a:spcBef>
              <a:spcAft>
                <a:spcPct val="0"/>
              </a:spcAft>
            </a:pPr>
            <a:endParaRPr lang="en-US" sz="1900" b="1" kern="1200"/>
          </a:p>
          <a:p>
            <a:pPr lvl="0" indent="-285750" fontAlgn="base">
              <a:lnSpc>
                <a:spcPct val="90000"/>
              </a:lnSpc>
              <a:spcBef>
                <a:spcPct val="0"/>
              </a:spcBef>
              <a:spcAft>
                <a:spcPct val="0"/>
              </a:spcAft>
              <a:buFont typeface="Arial" panose="020B0604020202020204" pitchFamily="34" charset="0"/>
              <a:buChar char="•"/>
            </a:pPr>
            <a:r>
              <a:rPr lang="en-US" altLang="en-US" sz="1900" kern="1200"/>
              <a:t>Booking train tickets was time-consuming and complicated due to the lack of a user-friendly platform.</a:t>
            </a:r>
          </a:p>
          <a:p>
            <a:pPr lvl="0" indent="-285750" fontAlgn="base">
              <a:lnSpc>
                <a:spcPct val="90000"/>
              </a:lnSpc>
              <a:spcBef>
                <a:spcPct val="0"/>
              </a:spcBef>
              <a:spcAft>
                <a:spcPct val="0"/>
              </a:spcAft>
              <a:buFont typeface="Arial" panose="020B0604020202020204" pitchFamily="34" charset="0"/>
              <a:buChar char="•"/>
            </a:pPr>
            <a:endParaRPr lang="en-US" altLang="en-US" sz="1900" kern="1200"/>
          </a:p>
          <a:p>
            <a:pPr lvl="0" indent="-285750" fontAlgn="base">
              <a:lnSpc>
                <a:spcPct val="90000"/>
              </a:lnSpc>
              <a:spcBef>
                <a:spcPct val="0"/>
              </a:spcBef>
              <a:spcAft>
                <a:spcPct val="0"/>
              </a:spcAft>
              <a:buFont typeface="Arial" panose="020B0604020202020204" pitchFamily="34" charset="0"/>
              <a:buChar char="•"/>
            </a:pPr>
            <a:r>
              <a:rPr lang="en-US" altLang="en-US" sz="1900" kern="1200"/>
              <a:t>Searching trains, managing bookings, and payments were not seamless, leading to user frustration.</a:t>
            </a:r>
          </a:p>
          <a:p>
            <a:pPr lvl="0" indent="-285750" fontAlgn="base">
              <a:lnSpc>
                <a:spcPct val="90000"/>
              </a:lnSpc>
              <a:spcBef>
                <a:spcPct val="0"/>
              </a:spcBef>
              <a:spcAft>
                <a:spcPct val="0"/>
              </a:spcAft>
              <a:buFont typeface="Arial" panose="020B0604020202020204" pitchFamily="34" charset="0"/>
              <a:buChar char="•"/>
            </a:pPr>
            <a:endParaRPr lang="en-US" altLang="en-US" sz="1900" kern="1200"/>
          </a:p>
          <a:p>
            <a:pPr lvl="0" indent="-285750" fontAlgn="base">
              <a:lnSpc>
                <a:spcPct val="90000"/>
              </a:lnSpc>
              <a:spcBef>
                <a:spcPct val="0"/>
              </a:spcBef>
              <a:spcAft>
                <a:spcPct val="0"/>
              </a:spcAft>
              <a:buFont typeface="Arial" panose="020B0604020202020204" pitchFamily="34" charset="0"/>
              <a:buChar char="•"/>
            </a:pPr>
            <a:r>
              <a:rPr lang="en-US" altLang="en-US" sz="1900" kern="1200"/>
              <a:t>The project was created to simplify the booking process with an easy-to-use platform.</a:t>
            </a:r>
          </a:p>
          <a:p>
            <a:pPr lvl="0" indent="-285750" fontAlgn="base">
              <a:lnSpc>
                <a:spcPct val="90000"/>
              </a:lnSpc>
              <a:spcBef>
                <a:spcPct val="0"/>
              </a:spcBef>
              <a:spcAft>
                <a:spcPct val="0"/>
              </a:spcAft>
              <a:buFont typeface="Arial" panose="020B0604020202020204" pitchFamily="34" charset="0"/>
              <a:buChar char="•"/>
            </a:pPr>
            <a:endParaRPr lang="en-US" altLang="en-US" sz="1900" kern="1200"/>
          </a:p>
          <a:p>
            <a:pPr lvl="0" indent="-285750" fontAlgn="base">
              <a:lnSpc>
                <a:spcPct val="90000"/>
              </a:lnSpc>
              <a:spcBef>
                <a:spcPct val="0"/>
              </a:spcBef>
              <a:spcAft>
                <a:spcPct val="0"/>
              </a:spcAft>
              <a:buFont typeface="Arial" panose="020B0604020202020204" pitchFamily="34" charset="0"/>
              <a:buChar char="•"/>
            </a:pPr>
            <a:r>
              <a:rPr lang="en-US" altLang="en-US" sz="1900" kern="1200"/>
              <a:t>Features like train search, multiple passenger booking, and secure payments aimed to improve user</a:t>
            </a:r>
          </a:p>
          <a:p>
            <a:pPr lvl="0" fontAlgn="base">
              <a:lnSpc>
                <a:spcPct val="90000"/>
              </a:lnSpc>
              <a:spcBef>
                <a:spcPct val="0"/>
              </a:spcBef>
              <a:spcAft>
                <a:spcPct val="0"/>
              </a:spcAft>
            </a:pPr>
            <a:r>
              <a:rPr lang="en-US" altLang="en-US" sz="1900" kern="1200"/>
              <a:t>     experience</a:t>
            </a:r>
          </a:p>
          <a:p>
            <a:pPr lvl="1">
              <a:lnSpc>
                <a:spcPct val="90000"/>
              </a:lnSpc>
            </a:pPr>
            <a:endParaRPr lang="en-US" sz="1900" b="1" kern="1200"/>
          </a:p>
          <a:p>
            <a:pPr lvl="1">
              <a:lnSpc>
                <a:spcPct val="90000"/>
              </a:lnSpc>
            </a:pPr>
            <a:endParaRPr lang="en-US" sz="1900" b="1" kern="1200"/>
          </a:p>
        </p:txBody>
      </p:sp>
    </p:spTree>
    <p:extLst>
      <p:ext uri="{BB962C8B-B14F-4D97-AF65-F5344CB8AC3E}">
        <p14:creationId xmlns:p14="http://schemas.microsoft.com/office/powerpoint/2010/main" val="1570107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3" end="3"/>
                                            </p:txEl>
                                          </p:spTgt>
                                        </p:tgtEl>
                                        <p:attrNameLst>
                                          <p:attrName>style.visibility</p:attrName>
                                        </p:attrNameLst>
                                      </p:cBhvr>
                                      <p:to>
                                        <p:strVal val="visible"/>
                                      </p:to>
                                    </p:set>
                                    <p:animEffect transition="in" filter="fade">
                                      <p:cBhvr>
                                        <p:cTn id="10" dur="500"/>
                                        <p:tgtEl>
                                          <p:spTgt spid="10">
                                            <p:txEl>
                                              <p:pRg st="3" end="3"/>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animEffect transition="in" filter="fade">
                                      <p:cBhvr>
                                        <p:cTn id="13" dur="500"/>
                                        <p:tgtEl>
                                          <p:spTgt spid="10">
                                            <p:txEl>
                                              <p:pRg st="5" end="5"/>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xEl>
                                              <p:pRg st="7" end="7"/>
                                            </p:txEl>
                                          </p:spTgt>
                                        </p:tgtEl>
                                        <p:attrNameLst>
                                          <p:attrName>style.visibility</p:attrName>
                                        </p:attrNameLst>
                                      </p:cBhvr>
                                      <p:to>
                                        <p:strVal val="visible"/>
                                      </p:to>
                                    </p:set>
                                    <p:animEffect transition="in" filter="fade">
                                      <p:cBhvr>
                                        <p:cTn id="16" dur="500"/>
                                        <p:tgtEl>
                                          <p:spTgt spid="10">
                                            <p:txEl>
                                              <p:pRg st="7" end="7"/>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9" end="9"/>
                                            </p:txEl>
                                          </p:spTgt>
                                        </p:tgtEl>
                                        <p:attrNameLst>
                                          <p:attrName>style.visibility</p:attrName>
                                        </p:attrNameLst>
                                      </p:cBhvr>
                                      <p:to>
                                        <p:strVal val="visible"/>
                                      </p:to>
                                    </p:set>
                                    <p:animEffect transition="in" filter="fade">
                                      <p:cBhvr>
                                        <p:cTn id="19" dur="500"/>
                                        <p:tgtEl>
                                          <p:spTgt spid="10">
                                            <p:txEl>
                                              <p:pRg st="9" end="9"/>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xEl>
                                              <p:pRg st="11" end="11"/>
                                            </p:txEl>
                                          </p:spTgt>
                                        </p:tgtEl>
                                        <p:attrNameLst>
                                          <p:attrName>style.visibility</p:attrName>
                                        </p:attrNameLst>
                                      </p:cBhvr>
                                      <p:to>
                                        <p:strVal val="visible"/>
                                      </p:to>
                                    </p:set>
                                    <p:animEffect transition="in" filter="fade">
                                      <p:cBhvr>
                                        <p:cTn id="22" dur="500"/>
                                        <p:tgtEl>
                                          <p:spTgt spid="10">
                                            <p:txEl>
                                              <p:pRg st="11" end="1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12" end="12"/>
                                            </p:txEl>
                                          </p:spTgt>
                                        </p:tgtEl>
                                        <p:attrNameLst>
                                          <p:attrName>style.visibility</p:attrName>
                                        </p:attrNameLst>
                                      </p:cBhvr>
                                      <p:to>
                                        <p:strVal val="visible"/>
                                      </p:to>
                                    </p:set>
                                    <p:animEffect transition="in" filter="fade">
                                      <p:cBhvr>
                                        <p:cTn id="27" dur="500"/>
                                        <p:tgtEl>
                                          <p:spTgt spid="10">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D6DD81-018E-43FB-A0D8-8DA1C272BBBD}"/>
              </a:ext>
            </a:extLst>
          </p:cNvPr>
          <p:cNvSpPr>
            <a:spLocks noGrp="1"/>
          </p:cNvSpPr>
          <p:nvPr>
            <p:ph type="ftr"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alpha val="65000"/>
                  </a:srgbClr>
                </a:solidFill>
                <a:effectLst/>
                <a:uLnTx/>
                <a:uFillTx/>
                <a:latin typeface="Graphik"/>
                <a:ea typeface="+mn-ea"/>
                <a:cs typeface="+mn-cs"/>
              </a:rPr>
              <a:t>Copyright © 2022 Accenture. All rights reserved.</a:t>
            </a:r>
          </a:p>
        </p:txBody>
      </p:sp>
      <p:sp>
        <p:nvSpPr>
          <p:cNvPr id="3" name="Slide Number Placeholder 2">
            <a:extLst>
              <a:ext uri="{FF2B5EF4-FFF2-40B4-BE49-F238E27FC236}">
                <a16:creationId xmlns:a16="http://schemas.microsoft.com/office/drawing/2014/main" id="{A2703CD4-2AF1-4D7A-8754-1FFA5BD97CDA}"/>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35D337-8C55-4B99-9AB7-D79F1CEFE5E7}" type="slidenum">
              <a:rPr kumimoji="0" lang="en-US" sz="800" b="0" i="0" u="none" strike="noStrike" kern="1200" cap="none" spc="0" normalizeH="0" baseline="0" noProof="0" smtClean="0">
                <a:ln>
                  <a:noFill/>
                </a:ln>
                <a:solidFill>
                  <a:srgbClr val="FFFFFF">
                    <a:alpha val="65000"/>
                  </a:srgbClr>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800" b="0" i="0" u="none" strike="noStrike" kern="1200" cap="none" spc="0" normalizeH="0" baseline="0" noProof="0">
              <a:ln>
                <a:noFill/>
              </a:ln>
              <a:solidFill>
                <a:srgbClr val="FFFFFF">
                  <a:alpha val="65000"/>
                </a:srgbClr>
              </a:solidFill>
              <a:effectLst/>
              <a:uLnTx/>
              <a:uFillTx/>
              <a:latin typeface="Graphik"/>
              <a:ea typeface="+mn-ea"/>
              <a:cs typeface="+mn-cs"/>
            </a:endParaRPr>
          </a:p>
        </p:txBody>
      </p:sp>
      <p:sp>
        <p:nvSpPr>
          <p:cNvPr id="14" name="Title 13">
            <a:extLst>
              <a:ext uri="{FF2B5EF4-FFF2-40B4-BE49-F238E27FC236}">
                <a16:creationId xmlns:a16="http://schemas.microsoft.com/office/drawing/2014/main" id="{DAEDE306-B7A4-4E66-91FD-BC9708A77D23}"/>
              </a:ext>
            </a:extLst>
          </p:cNvPr>
          <p:cNvSpPr>
            <a:spLocks noGrp="1"/>
          </p:cNvSpPr>
          <p:nvPr>
            <p:ph type="title"/>
          </p:nvPr>
        </p:nvSpPr>
        <p:spPr>
          <a:xfrm>
            <a:off x="349200" y="346108"/>
            <a:ext cx="11460213" cy="609398"/>
          </a:xfrm>
        </p:spPr>
        <p:txBody>
          <a:bodyPr/>
          <a:lstStyle/>
          <a:p>
            <a:r>
              <a:rPr lang="en-US" sz="4400"/>
              <a:t>3. Scope &amp; Limitation</a:t>
            </a:r>
            <a:endParaRPr lang="en-US" sz="3600"/>
          </a:p>
        </p:txBody>
      </p:sp>
      <p:sp>
        <p:nvSpPr>
          <p:cNvPr id="10" name="Content Placeholder 2">
            <a:extLst>
              <a:ext uri="{FF2B5EF4-FFF2-40B4-BE49-F238E27FC236}">
                <a16:creationId xmlns:a16="http://schemas.microsoft.com/office/drawing/2014/main" id="{D223A647-889F-4A87-9632-5D0B6DFE8160}"/>
              </a:ext>
            </a:extLst>
          </p:cNvPr>
          <p:cNvSpPr txBox="1">
            <a:spLocks/>
          </p:cNvSpPr>
          <p:nvPr/>
        </p:nvSpPr>
        <p:spPr>
          <a:xfrm>
            <a:off x="349200" y="1626918"/>
            <a:ext cx="5746800" cy="4417621"/>
          </a:xfrm>
          <a:prstGeom prst="rect">
            <a:avLst/>
          </a:prstGeom>
        </p:spPr>
        <p:txBody>
          <a:bodyPr vert="horz" lIns="0" tIns="0" rIns="0" bIns="0" rtlCol="0" anchor="t">
            <a:noAutofit/>
          </a:bodyPr>
          <a:lst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mj-lt"/>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18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800">
                <a:latin typeface="Roboto"/>
                <a:ea typeface="Roboto"/>
                <a:cs typeface="Roboto"/>
              </a:rPr>
              <a:t>Scope of the Project</a:t>
            </a:r>
            <a:endParaRPr lang="en-US" sz="2800"/>
          </a:p>
          <a:p>
            <a:pPr marL="285750" indent="-285750">
              <a:buFont typeface="Arial"/>
              <a:buChar char="•"/>
            </a:pPr>
            <a:r>
              <a:rPr lang="en-US" sz="1600">
                <a:latin typeface="Roboto"/>
                <a:ea typeface="Roboto"/>
                <a:cs typeface="Roboto"/>
              </a:rPr>
              <a:t>Development of Online Ticketing System</a:t>
            </a:r>
          </a:p>
          <a:p>
            <a:pPr marL="285750" indent="-285750">
              <a:buFont typeface="Arial"/>
              <a:buChar char="•"/>
            </a:pPr>
            <a:r>
              <a:rPr lang="en-US" sz="1600">
                <a:latin typeface="Roboto"/>
                <a:ea typeface="Roboto"/>
                <a:cs typeface="Roboto"/>
              </a:rPr>
              <a:t>User Management</a:t>
            </a:r>
            <a:endParaRPr lang="en-US" sz="1600"/>
          </a:p>
          <a:p>
            <a:pPr marL="285750" indent="-285750">
              <a:buFont typeface="Arial"/>
              <a:buChar char="•"/>
            </a:pPr>
            <a:r>
              <a:rPr lang="en-US" sz="1600">
                <a:latin typeface="Roboto"/>
                <a:ea typeface="Roboto"/>
                <a:cs typeface="Roboto"/>
              </a:rPr>
              <a:t>Ticket Purchase and Management</a:t>
            </a:r>
            <a:endParaRPr lang="en-US" sz="1600"/>
          </a:p>
          <a:p>
            <a:pPr marL="285750" indent="-285750">
              <a:buFont typeface="Arial"/>
              <a:buChar char="•"/>
            </a:pPr>
            <a:r>
              <a:rPr lang="en-US" sz="1600">
                <a:latin typeface="Roboto"/>
                <a:ea typeface="Roboto"/>
                <a:cs typeface="Roboto"/>
              </a:rPr>
              <a:t>Real-Time Information</a:t>
            </a:r>
            <a:endParaRPr lang="en-US" sz="1600"/>
          </a:p>
          <a:p>
            <a:pPr marL="285750" indent="-285750">
              <a:buFont typeface="Arial"/>
              <a:buChar char="•"/>
            </a:pPr>
            <a:r>
              <a:rPr lang="en-US" sz="1600">
                <a:latin typeface="Roboto"/>
                <a:ea typeface="Roboto"/>
                <a:cs typeface="Roboto"/>
              </a:rPr>
              <a:t>Notifications</a:t>
            </a:r>
            <a:endParaRPr lang="en-US" sz="1600"/>
          </a:p>
          <a:p>
            <a:pPr marL="285750" indent="-285750">
              <a:buFont typeface="Arial"/>
              <a:buChar char="•"/>
            </a:pPr>
            <a:r>
              <a:rPr lang="en-US" sz="1600">
                <a:latin typeface="Roboto"/>
                <a:ea typeface="Roboto"/>
                <a:cs typeface="Roboto"/>
              </a:rPr>
              <a:t>Security and Compliance</a:t>
            </a:r>
            <a:endParaRPr lang="en-US" sz="1600"/>
          </a:p>
          <a:p>
            <a:pPr marL="285750" indent="-285750">
              <a:buFont typeface="Arial"/>
              <a:buChar char="•"/>
            </a:pPr>
            <a:r>
              <a:rPr lang="en-US" sz="1600">
                <a:latin typeface="Roboto"/>
                <a:ea typeface="Roboto"/>
                <a:cs typeface="Roboto"/>
              </a:rPr>
              <a:t>Customer Support</a:t>
            </a:r>
            <a:endParaRPr lang="en-US" sz="1600"/>
          </a:p>
          <a:p>
            <a:pPr marL="285750" indent="-285750">
              <a:buFont typeface="Arial"/>
              <a:buChar char="•"/>
            </a:pPr>
            <a:r>
              <a:rPr lang="en-US" sz="1600">
                <a:latin typeface="Roboto"/>
                <a:ea typeface="Roboto"/>
                <a:cs typeface="Roboto"/>
              </a:rPr>
              <a:t>Reporting and Analytics</a:t>
            </a:r>
            <a:endParaRPr lang="en-US" sz="1600"/>
          </a:p>
          <a:p>
            <a:pPr marL="228600" lvl="1">
              <a:lnSpc>
                <a:spcPct val="150000"/>
              </a:lnSpc>
            </a:pPr>
            <a:endParaRPr lang="en-US" sz="2000" b="1">
              <a:latin typeface="Graphik"/>
            </a:endParaRPr>
          </a:p>
          <a:p>
            <a:pPr marL="228600" lvl="1">
              <a:lnSpc>
                <a:spcPct val="150000"/>
              </a:lnSpc>
            </a:pPr>
            <a:endParaRPr lang="en-US" sz="2000">
              <a:latin typeface="Graphik"/>
            </a:endParaRPr>
          </a:p>
        </p:txBody>
      </p:sp>
      <p:sp>
        <p:nvSpPr>
          <p:cNvPr id="6" name="Content Placeholder 2">
            <a:extLst>
              <a:ext uri="{FF2B5EF4-FFF2-40B4-BE49-F238E27FC236}">
                <a16:creationId xmlns:a16="http://schemas.microsoft.com/office/drawing/2014/main" id="{7F2AF48D-1EAB-12B2-3B8B-A5AA81FE608A}"/>
              </a:ext>
            </a:extLst>
          </p:cNvPr>
          <p:cNvSpPr txBox="1">
            <a:spLocks/>
          </p:cNvSpPr>
          <p:nvPr/>
        </p:nvSpPr>
        <p:spPr>
          <a:xfrm>
            <a:off x="6265446" y="1613241"/>
            <a:ext cx="5746800" cy="4417621"/>
          </a:xfrm>
          <a:prstGeom prst="rect">
            <a:avLst/>
          </a:prstGeom>
        </p:spPr>
        <p:txBody>
          <a:bodyPr vert="horz" lIns="0" tIns="0" rIns="0" bIns="0" rtlCol="0" anchor="t">
            <a:noAutofit/>
          </a:bodyPr>
          <a:lst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mj-lt"/>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18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800">
                <a:latin typeface="Roboto"/>
                <a:ea typeface="Roboto"/>
                <a:cs typeface="Roboto"/>
              </a:rPr>
              <a:t>Limitations of the Project</a:t>
            </a:r>
            <a:endParaRPr lang="en-US" sz="2800"/>
          </a:p>
          <a:p>
            <a:pPr marL="285750" indent="-285750">
              <a:buFont typeface="Arial"/>
              <a:buChar char="•"/>
            </a:pPr>
            <a:r>
              <a:rPr lang="en-US" sz="1600">
                <a:latin typeface="Roboto"/>
                <a:ea typeface="Roboto"/>
                <a:cs typeface="Roboto"/>
              </a:rPr>
              <a:t>Dependency on Internet Connectivity</a:t>
            </a:r>
            <a:endParaRPr lang="en-US" sz="1600"/>
          </a:p>
          <a:p>
            <a:pPr marL="285750" indent="-285750">
              <a:buFont typeface="Arial"/>
              <a:buChar char="•"/>
            </a:pPr>
            <a:r>
              <a:rPr lang="en-US" sz="1600">
                <a:latin typeface="Roboto"/>
                <a:ea typeface="Roboto"/>
                <a:cs typeface="Roboto"/>
              </a:rPr>
              <a:t>Technical Challenges</a:t>
            </a:r>
            <a:endParaRPr lang="en-US" sz="1600"/>
          </a:p>
          <a:p>
            <a:pPr marL="285750" indent="-285750">
              <a:buFont typeface="Arial"/>
              <a:buChar char="•"/>
            </a:pPr>
            <a:r>
              <a:rPr lang="en-US" sz="1600">
                <a:latin typeface="Roboto"/>
                <a:ea typeface="Roboto"/>
                <a:cs typeface="Roboto"/>
              </a:rPr>
              <a:t>Data Security</a:t>
            </a:r>
            <a:endParaRPr lang="en-US" sz="1600"/>
          </a:p>
          <a:p>
            <a:pPr marL="285750" indent="-285750">
              <a:buFont typeface="Arial"/>
              <a:buChar char="•"/>
            </a:pPr>
            <a:r>
              <a:rPr lang="en-US" sz="1600">
                <a:latin typeface="Roboto"/>
                <a:ea typeface="Roboto"/>
                <a:cs typeface="Roboto"/>
              </a:rPr>
              <a:t>Scalability</a:t>
            </a:r>
            <a:endParaRPr lang="en-US" sz="1600"/>
          </a:p>
          <a:p>
            <a:pPr marL="285750" indent="-285750">
              <a:buFont typeface="Arial"/>
              <a:buChar char="•"/>
            </a:pPr>
            <a:r>
              <a:rPr lang="en-US" sz="1600">
                <a:latin typeface="Roboto"/>
                <a:ea typeface="Roboto"/>
                <a:cs typeface="Roboto"/>
              </a:rPr>
              <a:t>Regulatory Compliance</a:t>
            </a:r>
            <a:endParaRPr lang="en-US" sz="1600"/>
          </a:p>
          <a:p>
            <a:pPr marL="285750" indent="-285750">
              <a:buFont typeface="Arial"/>
              <a:buChar char="•"/>
            </a:pPr>
            <a:r>
              <a:rPr lang="en-US" sz="1600">
                <a:latin typeface="Roboto"/>
                <a:ea typeface="Roboto"/>
                <a:cs typeface="Roboto"/>
              </a:rPr>
              <a:t>Maintenance and Support</a:t>
            </a:r>
            <a:endParaRPr lang="en-US" sz="1600"/>
          </a:p>
          <a:p>
            <a:pPr marL="285750" indent="-285750">
              <a:buFont typeface="Arial"/>
              <a:buChar char="•"/>
            </a:pPr>
            <a:r>
              <a:rPr lang="en-US" sz="1600">
                <a:latin typeface="Roboto"/>
                <a:ea typeface="Roboto"/>
                <a:cs typeface="Roboto"/>
              </a:rPr>
              <a:t>Cost Constraints</a:t>
            </a:r>
            <a:endParaRPr lang="en-US" sz="1600"/>
          </a:p>
          <a:p>
            <a:pPr lvl="1"/>
            <a:endParaRPr lang="en-US" sz="2400">
              <a:latin typeface="Roboto"/>
              <a:ea typeface="Roboto"/>
              <a:cs typeface="Roboto"/>
            </a:endParaRPr>
          </a:p>
          <a:p>
            <a:pPr marL="228600" lvl="1">
              <a:lnSpc>
                <a:spcPct val="150000"/>
              </a:lnSpc>
            </a:pPr>
            <a:endParaRPr lang="en-US" sz="2000">
              <a:latin typeface="Graphik"/>
            </a:endParaRPr>
          </a:p>
        </p:txBody>
      </p:sp>
    </p:spTree>
    <p:extLst>
      <p:ext uri="{BB962C8B-B14F-4D97-AF65-F5344CB8AC3E}">
        <p14:creationId xmlns:p14="http://schemas.microsoft.com/office/powerpoint/2010/main" val="470957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fade">
                                      <p:cBhvr>
                                        <p:cTn id="27" dur="500"/>
                                        <p:tgtEl>
                                          <p:spTgt spid="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fade">
                                      <p:cBhvr>
                                        <p:cTn id="32" dur="500"/>
                                        <p:tgtEl>
                                          <p:spTgt spid="1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xEl>
                                              <p:pRg st="6" end="6"/>
                                            </p:txEl>
                                          </p:spTgt>
                                        </p:tgtEl>
                                        <p:attrNameLst>
                                          <p:attrName>style.visibility</p:attrName>
                                        </p:attrNameLst>
                                      </p:cBhvr>
                                      <p:to>
                                        <p:strVal val="visible"/>
                                      </p:to>
                                    </p:set>
                                    <p:animEffect transition="in" filter="fade">
                                      <p:cBhvr>
                                        <p:cTn id="37" dur="500"/>
                                        <p:tgtEl>
                                          <p:spTgt spid="1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xEl>
                                              <p:pRg st="7" end="7"/>
                                            </p:txEl>
                                          </p:spTgt>
                                        </p:tgtEl>
                                        <p:attrNameLst>
                                          <p:attrName>style.visibility</p:attrName>
                                        </p:attrNameLst>
                                      </p:cBhvr>
                                      <p:to>
                                        <p:strVal val="visible"/>
                                      </p:to>
                                    </p:set>
                                    <p:animEffect transition="in" filter="fade">
                                      <p:cBhvr>
                                        <p:cTn id="42" dur="500"/>
                                        <p:tgtEl>
                                          <p:spTgt spid="1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0">
                                            <p:txEl>
                                              <p:pRg st="8" end="8"/>
                                            </p:txEl>
                                          </p:spTgt>
                                        </p:tgtEl>
                                        <p:attrNameLst>
                                          <p:attrName>style.visibility</p:attrName>
                                        </p:attrNameLst>
                                      </p:cBhvr>
                                      <p:to>
                                        <p:strVal val="visible"/>
                                      </p:to>
                                    </p:set>
                                    <p:animEffect transition="in" filter="fade">
                                      <p:cBhvr>
                                        <p:cTn id="47" dur="500"/>
                                        <p:tgtEl>
                                          <p:spTgt spid="10">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0" end="0"/>
                                            </p:txEl>
                                          </p:spTgt>
                                        </p:tgtEl>
                                        <p:attrNameLst>
                                          <p:attrName>style.visibility</p:attrName>
                                        </p:attrNameLst>
                                      </p:cBhvr>
                                      <p:to>
                                        <p:strVal val="visible"/>
                                      </p:to>
                                    </p:set>
                                    <p:animEffect transition="in" filter="fade">
                                      <p:cBhvr>
                                        <p:cTn id="52" dur="500"/>
                                        <p:tgtEl>
                                          <p:spTgt spid="6">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 end="1"/>
                                            </p:txEl>
                                          </p:spTgt>
                                        </p:tgtEl>
                                        <p:attrNameLst>
                                          <p:attrName>style.visibility</p:attrName>
                                        </p:attrNameLst>
                                      </p:cBhvr>
                                      <p:to>
                                        <p:strVal val="visible"/>
                                      </p:to>
                                    </p:set>
                                    <p:animEffect transition="in" filter="fade">
                                      <p:cBhvr>
                                        <p:cTn id="57" dur="500"/>
                                        <p:tgtEl>
                                          <p:spTgt spid="6">
                                            <p:txEl>
                                              <p:pRg st="1" end="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
                                            <p:txEl>
                                              <p:pRg st="2" end="2"/>
                                            </p:txEl>
                                          </p:spTgt>
                                        </p:tgtEl>
                                        <p:attrNameLst>
                                          <p:attrName>style.visibility</p:attrName>
                                        </p:attrNameLst>
                                      </p:cBhvr>
                                      <p:to>
                                        <p:strVal val="visible"/>
                                      </p:to>
                                    </p:set>
                                    <p:animEffect transition="in" filter="fade">
                                      <p:cBhvr>
                                        <p:cTn id="62" dur="500"/>
                                        <p:tgtEl>
                                          <p:spTgt spid="6">
                                            <p:txEl>
                                              <p:pRg st="2" end="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6">
                                            <p:txEl>
                                              <p:pRg st="3" end="3"/>
                                            </p:txEl>
                                          </p:spTgt>
                                        </p:tgtEl>
                                        <p:attrNameLst>
                                          <p:attrName>style.visibility</p:attrName>
                                        </p:attrNameLst>
                                      </p:cBhvr>
                                      <p:to>
                                        <p:strVal val="visible"/>
                                      </p:to>
                                    </p:set>
                                    <p:animEffect transition="in" filter="fade">
                                      <p:cBhvr>
                                        <p:cTn id="67" dur="500"/>
                                        <p:tgtEl>
                                          <p:spTgt spid="6">
                                            <p:txEl>
                                              <p:pRg st="3" end="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
                                            <p:txEl>
                                              <p:pRg st="4" end="4"/>
                                            </p:txEl>
                                          </p:spTgt>
                                        </p:tgtEl>
                                        <p:attrNameLst>
                                          <p:attrName>style.visibility</p:attrName>
                                        </p:attrNameLst>
                                      </p:cBhvr>
                                      <p:to>
                                        <p:strVal val="visible"/>
                                      </p:to>
                                    </p:set>
                                    <p:animEffect transition="in" filter="fade">
                                      <p:cBhvr>
                                        <p:cTn id="72" dur="500"/>
                                        <p:tgtEl>
                                          <p:spTgt spid="6">
                                            <p:txEl>
                                              <p:pRg st="4" end="4"/>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6">
                                            <p:txEl>
                                              <p:pRg st="5" end="5"/>
                                            </p:txEl>
                                          </p:spTgt>
                                        </p:tgtEl>
                                        <p:attrNameLst>
                                          <p:attrName>style.visibility</p:attrName>
                                        </p:attrNameLst>
                                      </p:cBhvr>
                                      <p:to>
                                        <p:strVal val="visible"/>
                                      </p:to>
                                    </p:set>
                                    <p:animEffect transition="in" filter="fade">
                                      <p:cBhvr>
                                        <p:cTn id="77" dur="500"/>
                                        <p:tgtEl>
                                          <p:spTgt spid="6">
                                            <p:txEl>
                                              <p:pRg st="5" end="5"/>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6">
                                            <p:txEl>
                                              <p:pRg st="6" end="6"/>
                                            </p:txEl>
                                          </p:spTgt>
                                        </p:tgtEl>
                                        <p:attrNameLst>
                                          <p:attrName>style.visibility</p:attrName>
                                        </p:attrNameLst>
                                      </p:cBhvr>
                                      <p:to>
                                        <p:strVal val="visible"/>
                                      </p:to>
                                    </p:set>
                                    <p:animEffect transition="in" filter="fade">
                                      <p:cBhvr>
                                        <p:cTn id="82" dur="500"/>
                                        <p:tgtEl>
                                          <p:spTgt spid="6">
                                            <p:txEl>
                                              <p:pRg st="6" end="6"/>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6">
                                            <p:txEl>
                                              <p:pRg st="7" end="7"/>
                                            </p:txEl>
                                          </p:spTgt>
                                        </p:tgtEl>
                                        <p:attrNameLst>
                                          <p:attrName>style.visibility</p:attrName>
                                        </p:attrNameLst>
                                      </p:cBhvr>
                                      <p:to>
                                        <p:strVal val="visible"/>
                                      </p:to>
                                    </p:set>
                                    <p:animEffect transition="in" filter="fade">
                                      <p:cBhvr>
                                        <p:cTn id="87"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6"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900BE-205C-AE78-9FC6-F01CC960DFFE}"/>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51AB753E-CE1A-A83D-200C-207903388C47}"/>
              </a:ext>
            </a:extLst>
          </p:cNvPr>
          <p:cNvSpPr>
            <a:spLocks noGrp="1"/>
          </p:cNvSpPr>
          <p:nvPr>
            <p:ph type="ftr"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alpha val="65000"/>
                  </a:srgbClr>
                </a:solidFill>
                <a:effectLst/>
                <a:uLnTx/>
                <a:uFillTx/>
                <a:latin typeface="Graphik"/>
                <a:ea typeface="+mn-ea"/>
                <a:cs typeface="+mn-cs"/>
              </a:rPr>
              <a:t>Copyright © 2022 Accenture. All rights reserved.</a:t>
            </a:r>
          </a:p>
        </p:txBody>
      </p:sp>
      <p:sp>
        <p:nvSpPr>
          <p:cNvPr id="3" name="Slide Number Placeholder 2">
            <a:extLst>
              <a:ext uri="{FF2B5EF4-FFF2-40B4-BE49-F238E27FC236}">
                <a16:creationId xmlns:a16="http://schemas.microsoft.com/office/drawing/2014/main" id="{F8F2051B-9C66-C2FE-193B-E0607535C2FB}"/>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35D337-8C55-4B99-9AB7-D79F1CEFE5E7}" type="slidenum">
              <a:rPr kumimoji="0" lang="en-US" sz="800" b="0" i="0" u="none" strike="noStrike" kern="1200" cap="none" spc="0" normalizeH="0" baseline="0" noProof="0" smtClean="0">
                <a:ln>
                  <a:noFill/>
                </a:ln>
                <a:solidFill>
                  <a:srgbClr val="FFFFFF">
                    <a:alpha val="65000"/>
                  </a:srgbClr>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800" b="0" i="0" u="none" strike="noStrike" kern="1200" cap="none" spc="0" normalizeH="0" baseline="0" noProof="0">
              <a:ln>
                <a:noFill/>
              </a:ln>
              <a:solidFill>
                <a:srgbClr val="FFFFFF">
                  <a:alpha val="65000"/>
                </a:srgbClr>
              </a:solidFill>
              <a:effectLst/>
              <a:uLnTx/>
              <a:uFillTx/>
              <a:latin typeface="Graphik"/>
              <a:ea typeface="+mn-ea"/>
              <a:cs typeface="+mn-cs"/>
            </a:endParaRPr>
          </a:p>
        </p:txBody>
      </p:sp>
      <p:sp>
        <p:nvSpPr>
          <p:cNvPr id="14" name="Title 13">
            <a:extLst>
              <a:ext uri="{FF2B5EF4-FFF2-40B4-BE49-F238E27FC236}">
                <a16:creationId xmlns:a16="http://schemas.microsoft.com/office/drawing/2014/main" id="{EDD6DDEC-BEA5-DBD9-DB7B-2ACAC7C2D337}"/>
              </a:ext>
            </a:extLst>
          </p:cNvPr>
          <p:cNvSpPr>
            <a:spLocks noGrp="1"/>
          </p:cNvSpPr>
          <p:nvPr>
            <p:ph type="title"/>
          </p:nvPr>
        </p:nvSpPr>
        <p:spPr>
          <a:xfrm>
            <a:off x="349200" y="346108"/>
            <a:ext cx="11460213" cy="609398"/>
          </a:xfrm>
        </p:spPr>
        <p:txBody>
          <a:bodyPr/>
          <a:lstStyle/>
          <a:p>
            <a:r>
              <a:rPr lang="en-US" sz="4400"/>
              <a:t>4. Technical Overview (1/2)</a:t>
            </a:r>
            <a:endParaRPr lang="en-US" sz="3600"/>
          </a:p>
        </p:txBody>
      </p:sp>
      <p:sp>
        <p:nvSpPr>
          <p:cNvPr id="10" name="Content Placeholder 2">
            <a:extLst>
              <a:ext uri="{FF2B5EF4-FFF2-40B4-BE49-F238E27FC236}">
                <a16:creationId xmlns:a16="http://schemas.microsoft.com/office/drawing/2014/main" id="{612E93D8-CE4A-88EC-32C2-F5C68CF4DBA0}"/>
              </a:ext>
            </a:extLst>
          </p:cNvPr>
          <p:cNvSpPr txBox="1">
            <a:spLocks/>
          </p:cNvSpPr>
          <p:nvPr/>
        </p:nvSpPr>
        <p:spPr>
          <a:xfrm>
            <a:off x="526211" y="887566"/>
            <a:ext cx="11033187" cy="927474"/>
          </a:xfrm>
          <a:prstGeom prst="rect">
            <a:avLst/>
          </a:prstGeom>
        </p:spPr>
        <p:txBody>
          <a:bodyPr vert="horz" lIns="0" tIns="0" rIns="0" bIns="0" rtlCol="0" anchor="t">
            <a:noAutofit/>
          </a:bodyPr>
          <a:lst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mj-lt"/>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18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lvl="1">
              <a:lnSpc>
                <a:spcPct val="150000"/>
              </a:lnSpc>
            </a:pPr>
            <a:r>
              <a:rPr lang="en-US" sz="1600">
                <a:highlight>
                  <a:srgbClr val="FFFF00"/>
                </a:highlight>
              </a:rPr>
              <a:t>Functional requirements </a:t>
            </a:r>
            <a:r>
              <a:rPr lang="en-US" sz="1600"/>
              <a:t>: </a:t>
            </a:r>
            <a:r>
              <a:rPr lang="en-US" altLang="en-US" sz="1600">
                <a:latin typeface="Arial" panose="020B0604020202020204" pitchFamily="34" charset="0"/>
              </a:rPr>
              <a:t>"Overview of key functionalities for users and admins, including train search, ticket booking, payment options, and admin control features like report and train management."</a:t>
            </a:r>
          </a:p>
          <a:p>
            <a:pPr marL="228600" lvl="1">
              <a:lnSpc>
                <a:spcPct val="150000"/>
              </a:lnSpc>
            </a:pPr>
            <a:r>
              <a:rPr lang="en-US" sz="1600"/>
              <a:t> </a:t>
            </a:r>
          </a:p>
        </p:txBody>
      </p:sp>
      <p:graphicFrame>
        <p:nvGraphicFramePr>
          <p:cNvPr id="7" name="Diagram 6">
            <a:extLst>
              <a:ext uri="{FF2B5EF4-FFF2-40B4-BE49-F238E27FC236}">
                <a16:creationId xmlns:a16="http://schemas.microsoft.com/office/drawing/2014/main" id="{F9148D83-2C1B-3AFF-2662-EE4EA8D8C8DA}"/>
              </a:ext>
            </a:extLst>
          </p:cNvPr>
          <p:cNvGraphicFramePr/>
          <p:nvPr>
            <p:extLst>
              <p:ext uri="{D42A27DB-BD31-4B8C-83A1-F6EECF244321}">
                <p14:modId xmlns:p14="http://schemas.microsoft.com/office/powerpoint/2010/main" val="1317653492"/>
              </p:ext>
            </p:extLst>
          </p:nvPr>
        </p:nvGraphicFramePr>
        <p:xfrm>
          <a:off x="2156529" y="1352405"/>
          <a:ext cx="4364965" cy="37818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3" name="Group 72">
            <a:extLst>
              <a:ext uri="{FF2B5EF4-FFF2-40B4-BE49-F238E27FC236}">
                <a16:creationId xmlns:a16="http://schemas.microsoft.com/office/drawing/2014/main" id="{D9A07A1E-7CB9-5D2D-97C9-2A27C0F155ED}"/>
              </a:ext>
            </a:extLst>
          </p:cNvPr>
          <p:cNvGrpSpPr/>
          <p:nvPr/>
        </p:nvGrpSpPr>
        <p:grpSpPr>
          <a:xfrm>
            <a:off x="4925097" y="2500111"/>
            <a:ext cx="4679224" cy="3085263"/>
            <a:chOff x="3737522" y="2999598"/>
            <a:chExt cx="4679224" cy="3085263"/>
          </a:xfrm>
        </p:grpSpPr>
        <p:grpSp>
          <p:nvGrpSpPr>
            <p:cNvPr id="8" name="Group 7">
              <a:extLst>
                <a:ext uri="{FF2B5EF4-FFF2-40B4-BE49-F238E27FC236}">
                  <a16:creationId xmlns:a16="http://schemas.microsoft.com/office/drawing/2014/main" id="{8AF748AF-963D-9D0A-4B5B-300289C16E80}"/>
                </a:ext>
              </a:extLst>
            </p:cNvPr>
            <p:cNvGrpSpPr/>
            <p:nvPr/>
          </p:nvGrpSpPr>
          <p:grpSpPr>
            <a:xfrm>
              <a:off x="5720920" y="2999598"/>
              <a:ext cx="1148584" cy="574292"/>
              <a:chOff x="3216380" y="1001533"/>
              <a:chExt cx="1148584" cy="574292"/>
            </a:xfrm>
          </p:grpSpPr>
          <p:sp>
            <p:nvSpPr>
              <p:cNvPr id="9" name="Rectangle: Rounded Corners 8">
                <a:extLst>
                  <a:ext uri="{FF2B5EF4-FFF2-40B4-BE49-F238E27FC236}">
                    <a16:creationId xmlns:a16="http://schemas.microsoft.com/office/drawing/2014/main" id="{20826706-1490-E391-6D23-D672C8C6B020}"/>
                  </a:ext>
                </a:extLst>
              </p:cNvPr>
              <p:cNvSpPr/>
              <p:nvPr/>
            </p:nvSpPr>
            <p:spPr>
              <a:xfrm>
                <a:off x="3216380" y="1001533"/>
                <a:ext cx="1148584" cy="57429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11" name="Rectangle: Rounded Corners 4">
                <a:extLst>
                  <a:ext uri="{FF2B5EF4-FFF2-40B4-BE49-F238E27FC236}">
                    <a16:creationId xmlns:a16="http://schemas.microsoft.com/office/drawing/2014/main" id="{75891C8E-1FDD-CEC2-1868-3AB29FBF96E0}"/>
                  </a:ext>
                </a:extLst>
              </p:cNvPr>
              <p:cNvSpPr txBox="1"/>
              <p:nvPr/>
            </p:nvSpPr>
            <p:spPr>
              <a:xfrm>
                <a:off x="3233200" y="1018353"/>
                <a:ext cx="1114944" cy="5406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Book Trains</a:t>
                </a:r>
              </a:p>
            </p:txBody>
          </p:sp>
        </p:grpSp>
        <p:grpSp>
          <p:nvGrpSpPr>
            <p:cNvPr id="12" name="Group 11">
              <a:extLst>
                <a:ext uri="{FF2B5EF4-FFF2-40B4-BE49-F238E27FC236}">
                  <a16:creationId xmlns:a16="http://schemas.microsoft.com/office/drawing/2014/main" id="{9D3F55FA-98CA-E0CA-B251-D1FB71B500B1}"/>
                </a:ext>
              </a:extLst>
            </p:cNvPr>
            <p:cNvGrpSpPr/>
            <p:nvPr/>
          </p:nvGrpSpPr>
          <p:grpSpPr>
            <a:xfrm>
              <a:off x="6869504" y="4657774"/>
              <a:ext cx="1148584" cy="574292"/>
              <a:chOff x="3216380" y="1001533"/>
              <a:chExt cx="1148584" cy="574292"/>
            </a:xfrm>
          </p:grpSpPr>
          <p:sp>
            <p:nvSpPr>
              <p:cNvPr id="13" name="Rectangle: Rounded Corners 12">
                <a:extLst>
                  <a:ext uri="{FF2B5EF4-FFF2-40B4-BE49-F238E27FC236}">
                    <a16:creationId xmlns:a16="http://schemas.microsoft.com/office/drawing/2014/main" id="{804095C6-2940-18D2-707B-4815CB85E194}"/>
                  </a:ext>
                </a:extLst>
              </p:cNvPr>
              <p:cNvSpPr/>
              <p:nvPr/>
            </p:nvSpPr>
            <p:spPr>
              <a:xfrm>
                <a:off x="3216380" y="1001533"/>
                <a:ext cx="1148584" cy="57429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15" name="Rectangle: Rounded Corners 4">
                <a:extLst>
                  <a:ext uri="{FF2B5EF4-FFF2-40B4-BE49-F238E27FC236}">
                    <a16:creationId xmlns:a16="http://schemas.microsoft.com/office/drawing/2014/main" id="{7698FC03-F459-E4CB-B68E-B0C524672788}"/>
                  </a:ext>
                </a:extLst>
              </p:cNvPr>
              <p:cNvSpPr txBox="1"/>
              <p:nvPr/>
            </p:nvSpPr>
            <p:spPr>
              <a:xfrm>
                <a:off x="3233200" y="1018353"/>
                <a:ext cx="1114944" cy="5406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065" tIns="12065" rIns="12065" bIns="12065" numCol="1" spcCol="1270" anchor="ctr" anchorCtr="0">
                <a:noAutofit/>
              </a:bodyPr>
              <a:lstStyle/>
              <a:p>
                <a:pPr algn="ctr" defTabSz="844550">
                  <a:lnSpc>
                    <a:spcPct val="90000"/>
                  </a:lnSpc>
                  <a:spcBef>
                    <a:spcPct val="0"/>
                  </a:spcBef>
                  <a:spcAft>
                    <a:spcPct val="35000"/>
                  </a:spcAft>
                </a:pPr>
                <a:r>
                  <a:rPr lang="en-US" sz="1900"/>
                  <a:t>By train</a:t>
                </a:r>
                <a:endParaRPr lang="en-US"/>
              </a:p>
            </p:txBody>
          </p:sp>
        </p:grpSp>
        <p:grpSp>
          <p:nvGrpSpPr>
            <p:cNvPr id="16" name="Group 15">
              <a:extLst>
                <a:ext uri="{FF2B5EF4-FFF2-40B4-BE49-F238E27FC236}">
                  <a16:creationId xmlns:a16="http://schemas.microsoft.com/office/drawing/2014/main" id="{C7F25E21-5A43-BFB9-6730-B20EB4CDF54D}"/>
                </a:ext>
              </a:extLst>
            </p:cNvPr>
            <p:cNvGrpSpPr/>
            <p:nvPr/>
          </p:nvGrpSpPr>
          <p:grpSpPr>
            <a:xfrm>
              <a:off x="6859093" y="3988192"/>
              <a:ext cx="1148584" cy="574292"/>
              <a:chOff x="3216380" y="1001533"/>
              <a:chExt cx="1148584" cy="574292"/>
            </a:xfrm>
          </p:grpSpPr>
          <p:sp>
            <p:nvSpPr>
              <p:cNvPr id="17" name="Rectangle: Rounded Corners 16">
                <a:extLst>
                  <a:ext uri="{FF2B5EF4-FFF2-40B4-BE49-F238E27FC236}">
                    <a16:creationId xmlns:a16="http://schemas.microsoft.com/office/drawing/2014/main" id="{E9684642-E2CF-C16D-A477-246950AB903E}"/>
                  </a:ext>
                </a:extLst>
              </p:cNvPr>
              <p:cNvSpPr/>
              <p:nvPr/>
            </p:nvSpPr>
            <p:spPr>
              <a:xfrm>
                <a:off x="3216380" y="1001533"/>
                <a:ext cx="1148584" cy="57429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18" name="Rectangle: Rounded Corners 4">
                <a:extLst>
                  <a:ext uri="{FF2B5EF4-FFF2-40B4-BE49-F238E27FC236}">
                    <a16:creationId xmlns:a16="http://schemas.microsoft.com/office/drawing/2014/main" id="{2FF7096B-4054-43F0-7A62-78A7918C5764}"/>
                  </a:ext>
                </a:extLst>
              </p:cNvPr>
              <p:cNvSpPr txBox="1"/>
              <p:nvPr/>
            </p:nvSpPr>
            <p:spPr>
              <a:xfrm>
                <a:off x="3216380" y="1022634"/>
                <a:ext cx="1114944" cy="5406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065" tIns="12065" rIns="12065" bIns="12065" numCol="1" spcCol="1270" anchor="ctr" anchorCtr="0">
                <a:noAutofit/>
              </a:bodyPr>
              <a:lstStyle/>
              <a:p>
                <a:pPr algn="ctr" defTabSz="844550">
                  <a:lnSpc>
                    <a:spcPct val="90000"/>
                  </a:lnSpc>
                  <a:spcBef>
                    <a:spcPct val="0"/>
                  </a:spcBef>
                  <a:spcAft>
                    <a:spcPct val="35000"/>
                  </a:spcAft>
                </a:pPr>
                <a:r>
                  <a:rPr lang="en-US" sz="1900"/>
                  <a:t>By station</a:t>
                </a:r>
                <a:endParaRPr lang="en-US"/>
              </a:p>
            </p:txBody>
          </p:sp>
        </p:grpSp>
        <p:grpSp>
          <p:nvGrpSpPr>
            <p:cNvPr id="25" name="Group 24">
              <a:extLst>
                <a:ext uri="{FF2B5EF4-FFF2-40B4-BE49-F238E27FC236}">
                  <a16:creationId xmlns:a16="http://schemas.microsoft.com/office/drawing/2014/main" id="{154836ED-80F3-B913-E439-E3F30546C711}"/>
                </a:ext>
              </a:extLst>
            </p:cNvPr>
            <p:cNvGrpSpPr/>
            <p:nvPr/>
          </p:nvGrpSpPr>
          <p:grpSpPr>
            <a:xfrm>
              <a:off x="7268162" y="3016418"/>
              <a:ext cx="1148584" cy="574292"/>
              <a:chOff x="3216380" y="1001533"/>
              <a:chExt cx="1148584" cy="574292"/>
            </a:xfrm>
          </p:grpSpPr>
          <p:sp>
            <p:nvSpPr>
              <p:cNvPr id="26" name="Rectangle: Rounded Corners 25">
                <a:extLst>
                  <a:ext uri="{FF2B5EF4-FFF2-40B4-BE49-F238E27FC236}">
                    <a16:creationId xmlns:a16="http://schemas.microsoft.com/office/drawing/2014/main" id="{3A5A5D4C-9E75-F5CB-23AC-46B8B43E2B5C}"/>
                  </a:ext>
                </a:extLst>
              </p:cNvPr>
              <p:cNvSpPr/>
              <p:nvPr/>
            </p:nvSpPr>
            <p:spPr>
              <a:xfrm>
                <a:off x="3216380" y="1001533"/>
                <a:ext cx="1148584" cy="57429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27" name="Rectangle: Rounded Corners 4">
                <a:extLst>
                  <a:ext uri="{FF2B5EF4-FFF2-40B4-BE49-F238E27FC236}">
                    <a16:creationId xmlns:a16="http://schemas.microsoft.com/office/drawing/2014/main" id="{C624917B-6201-9896-8CC9-2F8F78D0604B}"/>
                  </a:ext>
                </a:extLst>
              </p:cNvPr>
              <p:cNvSpPr txBox="1"/>
              <p:nvPr/>
            </p:nvSpPr>
            <p:spPr>
              <a:xfrm>
                <a:off x="3242492" y="1003325"/>
                <a:ext cx="1114944" cy="5406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a:t>Payment Options</a:t>
                </a:r>
                <a:endParaRPr lang="en-US" sz="1900" kern="1200"/>
              </a:p>
            </p:txBody>
          </p:sp>
        </p:grpSp>
        <p:grpSp>
          <p:nvGrpSpPr>
            <p:cNvPr id="28" name="Group 27">
              <a:extLst>
                <a:ext uri="{FF2B5EF4-FFF2-40B4-BE49-F238E27FC236}">
                  <a16:creationId xmlns:a16="http://schemas.microsoft.com/office/drawing/2014/main" id="{C7C4B791-125F-1C44-3BEF-62B6ABF45E4D}"/>
                </a:ext>
              </a:extLst>
            </p:cNvPr>
            <p:cNvGrpSpPr/>
            <p:nvPr/>
          </p:nvGrpSpPr>
          <p:grpSpPr>
            <a:xfrm>
              <a:off x="4182324" y="4969850"/>
              <a:ext cx="2097706" cy="524433"/>
              <a:chOff x="3216380" y="1001533"/>
              <a:chExt cx="1148584" cy="574292"/>
            </a:xfrm>
          </p:grpSpPr>
          <p:sp>
            <p:nvSpPr>
              <p:cNvPr id="29" name="Rectangle: Rounded Corners 28">
                <a:extLst>
                  <a:ext uri="{FF2B5EF4-FFF2-40B4-BE49-F238E27FC236}">
                    <a16:creationId xmlns:a16="http://schemas.microsoft.com/office/drawing/2014/main" id="{57D92DE1-BABD-31DB-8540-E6F3BF38F307}"/>
                  </a:ext>
                </a:extLst>
              </p:cNvPr>
              <p:cNvSpPr/>
              <p:nvPr/>
            </p:nvSpPr>
            <p:spPr>
              <a:xfrm>
                <a:off x="3216380" y="1001533"/>
                <a:ext cx="1148584" cy="57429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30" name="Rectangle: Rounded Corners 4">
                <a:extLst>
                  <a:ext uri="{FF2B5EF4-FFF2-40B4-BE49-F238E27FC236}">
                    <a16:creationId xmlns:a16="http://schemas.microsoft.com/office/drawing/2014/main" id="{B765E21A-0944-E87C-B68E-FE2DB2D6A978}"/>
                  </a:ext>
                </a:extLst>
              </p:cNvPr>
              <p:cNvSpPr txBox="1"/>
              <p:nvPr/>
            </p:nvSpPr>
            <p:spPr>
              <a:xfrm>
                <a:off x="3233200" y="1018353"/>
                <a:ext cx="1114944" cy="5406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a:t>Train manage</a:t>
                </a:r>
                <a:endParaRPr lang="en-US" sz="1900" kern="1200"/>
              </a:p>
            </p:txBody>
          </p:sp>
        </p:grpSp>
        <p:grpSp>
          <p:nvGrpSpPr>
            <p:cNvPr id="31" name="Group 30">
              <a:extLst>
                <a:ext uri="{FF2B5EF4-FFF2-40B4-BE49-F238E27FC236}">
                  <a16:creationId xmlns:a16="http://schemas.microsoft.com/office/drawing/2014/main" id="{1DA282CC-A9DD-E64B-31F6-809DB00C131F}"/>
                </a:ext>
              </a:extLst>
            </p:cNvPr>
            <p:cNvGrpSpPr/>
            <p:nvPr/>
          </p:nvGrpSpPr>
          <p:grpSpPr>
            <a:xfrm>
              <a:off x="4182324" y="5560427"/>
              <a:ext cx="2097705" cy="524434"/>
              <a:chOff x="3216380" y="1001533"/>
              <a:chExt cx="1148584" cy="574292"/>
            </a:xfrm>
          </p:grpSpPr>
          <p:sp>
            <p:nvSpPr>
              <p:cNvPr id="32" name="Rectangle: Rounded Corners 31">
                <a:extLst>
                  <a:ext uri="{FF2B5EF4-FFF2-40B4-BE49-F238E27FC236}">
                    <a16:creationId xmlns:a16="http://schemas.microsoft.com/office/drawing/2014/main" id="{6769FC0D-5584-5196-7D98-D46109230600}"/>
                  </a:ext>
                </a:extLst>
              </p:cNvPr>
              <p:cNvSpPr/>
              <p:nvPr/>
            </p:nvSpPr>
            <p:spPr>
              <a:xfrm>
                <a:off x="3216380" y="1001533"/>
                <a:ext cx="1148584" cy="57429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33" name="Rectangle: Rounded Corners 4">
                <a:extLst>
                  <a:ext uri="{FF2B5EF4-FFF2-40B4-BE49-F238E27FC236}">
                    <a16:creationId xmlns:a16="http://schemas.microsoft.com/office/drawing/2014/main" id="{A850790B-C438-494A-E8B0-8E35E584A844}"/>
                  </a:ext>
                </a:extLst>
              </p:cNvPr>
              <p:cNvSpPr txBox="1"/>
              <p:nvPr/>
            </p:nvSpPr>
            <p:spPr>
              <a:xfrm>
                <a:off x="3233200" y="1018353"/>
                <a:ext cx="1114944" cy="5406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Passenger search</a:t>
                </a:r>
              </a:p>
            </p:txBody>
          </p:sp>
        </p:grpSp>
        <p:grpSp>
          <p:nvGrpSpPr>
            <p:cNvPr id="40" name="Group 39">
              <a:extLst>
                <a:ext uri="{FF2B5EF4-FFF2-40B4-BE49-F238E27FC236}">
                  <a16:creationId xmlns:a16="http://schemas.microsoft.com/office/drawing/2014/main" id="{9F42BA95-FF9D-6913-4897-9EBB9B5052AF}"/>
                </a:ext>
              </a:extLst>
            </p:cNvPr>
            <p:cNvGrpSpPr/>
            <p:nvPr/>
          </p:nvGrpSpPr>
          <p:grpSpPr>
            <a:xfrm>
              <a:off x="5318222" y="3279210"/>
              <a:ext cx="385712" cy="94423"/>
              <a:chOff x="2756774" y="2537686"/>
              <a:chExt cx="459433" cy="27333"/>
            </a:xfrm>
          </p:grpSpPr>
          <p:sp>
            <p:nvSpPr>
              <p:cNvPr id="41" name="Straight Connector 3">
                <a:extLst>
                  <a:ext uri="{FF2B5EF4-FFF2-40B4-BE49-F238E27FC236}">
                    <a16:creationId xmlns:a16="http://schemas.microsoft.com/office/drawing/2014/main" id="{A5CB2960-B3B4-2561-6362-C03824129B39}"/>
                  </a:ext>
                </a:extLst>
              </p:cNvPr>
              <p:cNvSpPr/>
              <p:nvPr/>
            </p:nvSpPr>
            <p:spPr>
              <a:xfrm>
                <a:off x="2756774" y="2537686"/>
                <a:ext cx="459433" cy="27333"/>
              </a:xfrm>
              <a:custGeom>
                <a:avLst/>
                <a:gdLst/>
                <a:ahLst/>
                <a:cxnLst/>
                <a:rect l="0" t="0" r="0" b="0"/>
                <a:pathLst>
                  <a:path>
                    <a:moveTo>
                      <a:pt x="0" y="13666"/>
                    </a:moveTo>
                    <a:lnTo>
                      <a:pt x="459433" y="13666"/>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42" name="Straight Connector 4">
                <a:extLst>
                  <a:ext uri="{FF2B5EF4-FFF2-40B4-BE49-F238E27FC236}">
                    <a16:creationId xmlns:a16="http://schemas.microsoft.com/office/drawing/2014/main" id="{7FCF64F1-597F-7D75-EE9B-9CA666C4260B}"/>
                  </a:ext>
                </a:extLst>
              </p:cNvPr>
              <p:cNvSpPr txBox="1"/>
              <p:nvPr/>
            </p:nvSpPr>
            <p:spPr>
              <a:xfrm>
                <a:off x="2975005" y="2539867"/>
                <a:ext cx="22971" cy="2297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p:txBody>
          </p:sp>
        </p:grpSp>
        <p:grpSp>
          <p:nvGrpSpPr>
            <p:cNvPr id="43" name="Group 42">
              <a:extLst>
                <a:ext uri="{FF2B5EF4-FFF2-40B4-BE49-F238E27FC236}">
                  <a16:creationId xmlns:a16="http://schemas.microsoft.com/office/drawing/2014/main" id="{1724E41A-701F-0CFD-00E1-8525B7FBD317}"/>
                </a:ext>
              </a:extLst>
            </p:cNvPr>
            <p:cNvGrpSpPr/>
            <p:nvPr/>
          </p:nvGrpSpPr>
          <p:grpSpPr>
            <a:xfrm>
              <a:off x="6859093" y="3283523"/>
              <a:ext cx="385712" cy="94423"/>
              <a:chOff x="2756774" y="2537686"/>
              <a:chExt cx="459433" cy="27333"/>
            </a:xfrm>
          </p:grpSpPr>
          <p:sp>
            <p:nvSpPr>
              <p:cNvPr id="44" name="Straight Connector 3">
                <a:extLst>
                  <a:ext uri="{FF2B5EF4-FFF2-40B4-BE49-F238E27FC236}">
                    <a16:creationId xmlns:a16="http://schemas.microsoft.com/office/drawing/2014/main" id="{710F3E16-74F8-2BB9-1E3F-386C66CDCC11}"/>
                  </a:ext>
                </a:extLst>
              </p:cNvPr>
              <p:cNvSpPr/>
              <p:nvPr/>
            </p:nvSpPr>
            <p:spPr>
              <a:xfrm>
                <a:off x="2756774" y="2537686"/>
                <a:ext cx="459433" cy="27333"/>
              </a:xfrm>
              <a:custGeom>
                <a:avLst/>
                <a:gdLst/>
                <a:ahLst/>
                <a:cxnLst/>
                <a:rect l="0" t="0" r="0" b="0"/>
                <a:pathLst>
                  <a:path>
                    <a:moveTo>
                      <a:pt x="0" y="13666"/>
                    </a:moveTo>
                    <a:lnTo>
                      <a:pt x="459433" y="13666"/>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45" name="Straight Connector 4">
                <a:extLst>
                  <a:ext uri="{FF2B5EF4-FFF2-40B4-BE49-F238E27FC236}">
                    <a16:creationId xmlns:a16="http://schemas.microsoft.com/office/drawing/2014/main" id="{2A12451C-2F00-3F9C-396E-102EEEA645E6}"/>
                  </a:ext>
                </a:extLst>
              </p:cNvPr>
              <p:cNvSpPr txBox="1"/>
              <p:nvPr/>
            </p:nvSpPr>
            <p:spPr>
              <a:xfrm>
                <a:off x="2975005" y="2539867"/>
                <a:ext cx="22971" cy="2297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p:txBody>
          </p:sp>
        </p:grpSp>
        <p:grpSp>
          <p:nvGrpSpPr>
            <p:cNvPr id="46" name="Group 45">
              <a:extLst>
                <a:ext uri="{FF2B5EF4-FFF2-40B4-BE49-F238E27FC236}">
                  <a16:creationId xmlns:a16="http://schemas.microsoft.com/office/drawing/2014/main" id="{174B2B65-1EE0-6F7F-7D57-AA3414470D45}"/>
                </a:ext>
              </a:extLst>
            </p:cNvPr>
            <p:cNvGrpSpPr/>
            <p:nvPr/>
          </p:nvGrpSpPr>
          <p:grpSpPr>
            <a:xfrm>
              <a:off x="4170480" y="4379273"/>
              <a:ext cx="2097706" cy="524433"/>
              <a:chOff x="3216380" y="1001533"/>
              <a:chExt cx="1148584" cy="574292"/>
            </a:xfrm>
          </p:grpSpPr>
          <p:sp>
            <p:nvSpPr>
              <p:cNvPr id="47" name="Rectangle: Rounded Corners 46">
                <a:extLst>
                  <a:ext uri="{FF2B5EF4-FFF2-40B4-BE49-F238E27FC236}">
                    <a16:creationId xmlns:a16="http://schemas.microsoft.com/office/drawing/2014/main" id="{335616F7-61F0-AFC1-03BD-1998AD097470}"/>
                  </a:ext>
                </a:extLst>
              </p:cNvPr>
              <p:cNvSpPr/>
              <p:nvPr/>
            </p:nvSpPr>
            <p:spPr>
              <a:xfrm>
                <a:off x="3216380" y="1001533"/>
                <a:ext cx="1148584" cy="57429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48" name="Rectangle: Rounded Corners 4">
                <a:extLst>
                  <a:ext uri="{FF2B5EF4-FFF2-40B4-BE49-F238E27FC236}">
                    <a16:creationId xmlns:a16="http://schemas.microsoft.com/office/drawing/2014/main" id="{4ECF8AA1-3483-59B0-9BC5-9F6DC3331A60}"/>
                  </a:ext>
                </a:extLst>
              </p:cNvPr>
              <p:cNvSpPr txBox="1"/>
              <p:nvPr/>
            </p:nvSpPr>
            <p:spPr>
              <a:xfrm>
                <a:off x="3233200" y="1018353"/>
                <a:ext cx="1114944" cy="5406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065" tIns="12065" rIns="12065" bIns="12065" numCol="1" spcCol="1270" anchor="ctr" anchorCtr="0">
                <a:noAutofit/>
              </a:bodyPr>
              <a:lstStyle/>
              <a:p>
                <a:pPr algn="ctr" defTabSz="844550">
                  <a:lnSpc>
                    <a:spcPct val="90000"/>
                  </a:lnSpc>
                  <a:spcBef>
                    <a:spcPct val="0"/>
                  </a:spcBef>
                  <a:spcAft>
                    <a:spcPct val="35000"/>
                  </a:spcAft>
                </a:pPr>
                <a:r>
                  <a:rPr lang="en-US" sz="1900"/>
                  <a:t>Financial Report</a:t>
                </a:r>
                <a:endParaRPr lang="en-US" sz="1900" kern="1200"/>
              </a:p>
            </p:txBody>
          </p:sp>
        </p:grpSp>
        <p:cxnSp>
          <p:nvCxnSpPr>
            <p:cNvPr id="62" name="Straight Connector 61">
              <a:extLst>
                <a:ext uri="{FF2B5EF4-FFF2-40B4-BE49-F238E27FC236}">
                  <a16:creationId xmlns:a16="http://schemas.microsoft.com/office/drawing/2014/main" id="{4DBC905A-16C4-0216-B874-E24DCC979C96}"/>
                </a:ext>
              </a:extLst>
            </p:cNvPr>
            <p:cNvCxnSpPr>
              <a:endCxn id="29" idx="1"/>
            </p:cNvCxnSpPr>
            <p:nvPr/>
          </p:nvCxnSpPr>
          <p:spPr>
            <a:xfrm>
              <a:off x="3743864" y="5215246"/>
              <a:ext cx="438460" cy="16821"/>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64" name="Straight Connector 63">
              <a:extLst>
                <a:ext uri="{FF2B5EF4-FFF2-40B4-BE49-F238E27FC236}">
                  <a16:creationId xmlns:a16="http://schemas.microsoft.com/office/drawing/2014/main" id="{3CA4426E-FB24-B135-7704-3AE7F148FF08}"/>
                </a:ext>
              </a:extLst>
            </p:cNvPr>
            <p:cNvCxnSpPr>
              <a:cxnSpLocks/>
            </p:cNvCxnSpPr>
            <p:nvPr/>
          </p:nvCxnSpPr>
          <p:spPr>
            <a:xfrm flipV="1">
              <a:off x="3737522" y="4562484"/>
              <a:ext cx="432958" cy="65276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DD83FBD-9E6F-99F9-EB9C-8FE2FAB48558}"/>
                </a:ext>
              </a:extLst>
            </p:cNvPr>
            <p:cNvCxnSpPr>
              <a:cxnSpLocks/>
              <a:endCxn id="33" idx="1"/>
            </p:cNvCxnSpPr>
            <p:nvPr/>
          </p:nvCxnSpPr>
          <p:spPr>
            <a:xfrm>
              <a:off x="3743863" y="5215246"/>
              <a:ext cx="469180" cy="607399"/>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68" name="Straight Connector 67">
              <a:extLst>
                <a:ext uri="{FF2B5EF4-FFF2-40B4-BE49-F238E27FC236}">
                  <a16:creationId xmlns:a16="http://schemas.microsoft.com/office/drawing/2014/main" id="{606CE63F-2FC3-1D8F-306B-9EEF35696344}"/>
                </a:ext>
              </a:extLst>
            </p:cNvPr>
            <p:cNvCxnSpPr>
              <a:stCxn id="47" idx="3"/>
              <a:endCxn id="18" idx="1"/>
            </p:cNvCxnSpPr>
            <p:nvPr/>
          </p:nvCxnSpPr>
          <p:spPr>
            <a:xfrm flipV="1">
              <a:off x="6268186" y="4279619"/>
              <a:ext cx="590907" cy="361871"/>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70" name="Straight Connector 69">
              <a:extLst>
                <a:ext uri="{FF2B5EF4-FFF2-40B4-BE49-F238E27FC236}">
                  <a16:creationId xmlns:a16="http://schemas.microsoft.com/office/drawing/2014/main" id="{56AB96E9-95E3-5F5D-42E8-B75D92490575}"/>
                </a:ext>
              </a:extLst>
            </p:cNvPr>
            <p:cNvCxnSpPr>
              <a:stCxn id="48" idx="3"/>
              <a:endCxn id="15" idx="1"/>
            </p:cNvCxnSpPr>
            <p:nvPr/>
          </p:nvCxnSpPr>
          <p:spPr>
            <a:xfrm>
              <a:off x="6237467" y="4641490"/>
              <a:ext cx="648857" cy="303430"/>
            </a:xfrm>
            <a:prstGeom prst="line">
              <a:avLst/>
            </a:prstGeom>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84941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D6DD81-018E-43FB-A0D8-8DA1C272BBBD}"/>
              </a:ext>
            </a:extLst>
          </p:cNvPr>
          <p:cNvSpPr>
            <a:spLocks noGrp="1"/>
          </p:cNvSpPr>
          <p:nvPr>
            <p:ph type="ftr"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alpha val="65000"/>
                  </a:srgbClr>
                </a:solidFill>
                <a:effectLst/>
                <a:uLnTx/>
                <a:uFillTx/>
                <a:latin typeface="Graphik"/>
                <a:ea typeface="+mn-ea"/>
                <a:cs typeface="+mn-cs"/>
              </a:rPr>
              <a:t>Copyright © 2022 Accenture. All rights reserved.</a:t>
            </a:r>
          </a:p>
        </p:txBody>
      </p:sp>
      <p:sp>
        <p:nvSpPr>
          <p:cNvPr id="3" name="Slide Number Placeholder 2">
            <a:extLst>
              <a:ext uri="{FF2B5EF4-FFF2-40B4-BE49-F238E27FC236}">
                <a16:creationId xmlns:a16="http://schemas.microsoft.com/office/drawing/2014/main" id="{A2703CD4-2AF1-4D7A-8754-1FFA5BD97CDA}"/>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35D337-8C55-4B99-9AB7-D79F1CEFE5E7}" type="slidenum">
              <a:rPr kumimoji="0" lang="en-US" sz="800" b="0" i="0" u="none" strike="noStrike" kern="1200" cap="none" spc="0" normalizeH="0" baseline="0" noProof="0" smtClean="0">
                <a:ln>
                  <a:noFill/>
                </a:ln>
                <a:solidFill>
                  <a:srgbClr val="FFFFFF">
                    <a:alpha val="65000"/>
                  </a:srgbClr>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800" b="0" i="0" u="none" strike="noStrike" kern="1200" cap="none" spc="0" normalizeH="0" baseline="0" noProof="0">
              <a:ln>
                <a:noFill/>
              </a:ln>
              <a:solidFill>
                <a:srgbClr val="FFFFFF">
                  <a:alpha val="65000"/>
                </a:srgbClr>
              </a:solidFill>
              <a:effectLst/>
              <a:uLnTx/>
              <a:uFillTx/>
              <a:latin typeface="Graphik"/>
              <a:ea typeface="+mn-ea"/>
              <a:cs typeface="+mn-cs"/>
            </a:endParaRPr>
          </a:p>
        </p:txBody>
      </p:sp>
      <p:sp>
        <p:nvSpPr>
          <p:cNvPr id="14" name="Title 13">
            <a:extLst>
              <a:ext uri="{FF2B5EF4-FFF2-40B4-BE49-F238E27FC236}">
                <a16:creationId xmlns:a16="http://schemas.microsoft.com/office/drawing/2014/main" id="{DAEDE306-B7A4-4E66-91FD-BC9708A77D23}"/>
              </a:ext>
            </a:extLst>
          </p:cNvPr>
          <p:cNvSpPr>
            <a:spLocks noGrp="1"/>
          </p:cNvSpPr>
          <p:nvPr>
            <p:ph type="title"/>
          </p:nvPr>
        </p:nvSpPr>
        <p:spPr>
          <a:xfrm>
            <a:off x="349200" y="346108"/>
            <a:ext cx="11460213" cy="609398"/>
          </a:xfrm>
        </p:spPr>
        <p:txBody>
          <a:bodyPr/>
          <a:lstStyle/>
          <a:p>
            <a:r>
              <a:rPr lang="en-US" sz="4400"/>
              <a:t>5. Technical Overview (2/2)</a:t>
            </a:r>
            <a:endParaRPr lang="en-US" sz="3600"/>
          </a:p>
        </p:txBody>
      </p:sp>
      <p:sp>
        <p:nvSpPr>
          <p:cNvPr id="10" name="Content Placeholder 2">
            <a:extLst>
              <a:ext uri="{FF2B5EF4-FFF2-40B4-BE49-F238E27FC236}">
                <a16:creationId xmlns:a16="http://schemas.microsoft.com/office/drawing/2014/main" id="{D223A647-889F-4A87-9632-5D0B6DFE8160}"/>
              </a:ext>
            </a:extLst>
          </p:cNvPr>
          <p:cNvSpPr txBox="1">
            <a:spLocks/>
          </p:cNvSpPr>
          <p:nvPr/>
        </p:nvSpPr>
        <p:spPr>
          <a:xfrm>
            <a:off x="349199" y="1454374"/>
            <a:ext cx="10778875" cy="3653995"/>
          </a:xfrm>
          <a:prstGeom prst="rect">
            <a:avLst/>
          </a:prstGeom>
        </p:spPr>
        <p:txBody>
          <a:bodyPr vert="horz" lIns="0" tIns="0" rIns="0" bIns="0" rtlCol="0" anchor="t">
            <a:noAutofit/>
          </a:bodyPr>
          <a:lst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mj-lt"/>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18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lvl="1">
              <a:lnSpc>
                <a:spcPct val="150000"/>
              </a:lnSpc>
            </a:pPr>
            <a:r>
              <a:rPr lang="en-US" altLang="en-US">
                <a:latin typeface="Arial"/>
                <a:cs typeface="Arial"/>
              </a:rPr>
              <a:t>The project uses </a:t>
            </a:r>
            <a:r>
              <a:rPr lang="en-US" altLang="en-US" b="1">
                <a:latin typeface="Arial"/>
                <a:cs typeface="Arial"/>
              </a:rPr>
              <a:t>Spring Boot</a:t>
            </a:r>
            <a:r>
              <a:rPr lang="en-US" altLang="en-US">
                <a:latin typeface="Arial"/>
                <a:cs typeface="Arial"/>
              </a:rPr>
              <a:t> for high performance, scalability and rapid development process. </a:t>
            </a:r>
            <a:r>
              <a:rPr lang="en-US" altLang="en-US" b="1">
                <a:latin typeface="Arial"/>
                <a:cs typeface="Arial"/>
              </a:rPr>
              <a:t>MySQL</a:t>
            </a:r>
            <a:r>
              <a:rPr lang="en-US" altLang="en-US">
                <a:latin typeface="Arial"/>
                <a:cs typeface="Arial"/>
              </a:rPr>
              <a:t> is optimized with indexing and replication for efficient read scalability and seemless integration with SpringBoot. </a:t>
            </a:r>
            <a:r>
              <a:rPr lang="en-US" altLang="en-US" b="1">
                <a:latin typeface="Arial"/>
                <a:cs typeface="Arial"/>
              </a:rPr>
              <a:t>Next.js</a:t>
            </a:r>
            <a:r>
              <a:rPr lang="en-US" altLang="en-US">
                <a:latin typeface="Arial"/>
                <a:cs typeface="Arial"/>
              </a:rPr>
              <a:t> ensures a user-friendly interface which is scalable and modern architecture having built in API-integration support, hot reloading and typescript support. </a:t>
            </a:r>
          </a:p>
          <a:p>
            <a:pPr marL="571500" lvl="1" indent="-342900">
              <a:lnSpc>
                <a:spcPct val="150000"/>
              </a:lnSpc>
              <a:buFont typeface="Arial" panose="020B0604020202020204" pitchFamily="34" charset="0"/>
              <a:buChar char="•"/>
            </a:pPr>
            <a:r>
              <a:rPr lang="en-US" sz="2800" b="1"/>
              <a:t>Backend</a:t>
            </a:r>
            <a:r>
              <a:rPr lang="en-US" sz="2800"/>
              <a:t>: SpringBoot</a:t>
            </a:r>
          </a:p>
          <a:p>
            <a:pPr marL="571500" lvl="1" indent="-342900">
              <a:lnSpc>
                <a:spcPct val="150000"/>
              </a:lnSpc>
              <a:buFont typeface="Arial" panose="020B0604020202020204" pitchFamily="34" charset="0"/>
              <a:buChar char="•"/>
            </a:pPr>
            <a:r>
              <a:rPr lang="en-US" sz="2800" b="1"/>
              <a:t>Front-end</a:t>
            </a:r>
            <a:r>
              <a:rPr lang="en-US" sz="2800"/>
              <a:t>: Next.js</a:t>
            </a:r>
          </a:p>
          <a:p>
            <a:pPr marL="571500" lvl="1" indent="-342900">
              <a:lnSpc>
                <a:spcPct val="150000"/>
              </a:lnSpc>
              <a:buFont typeface="Arial" panose="020B0604020202020204" pitchFamily="34" charset="0"/>
              <a:buChar char="•"/>
            </a:pPr>
            <a:r>
              <a:rPr lang="en-US" sz="2800" b="1"/>
              <a:t>Database</a:t>
            </a:r>
            <a:r>
              <a:rPr lang="en-US" sz="2800"/>
              <a:t>: MySQL</a:t>
            </a:r>
          </a:p>
          <a:p>
            <a:pPr marL="228600" lvl="1">
              <a:lnSpc>
                <a:spcPct val="150000"/>
              </a:lnSpc>
            </a:pPr>
            <a:endParaRPr lang="en-US" sz="2000"/>
          </a:p>
        </p:txBody>
      </p:sp>
      <p:sp>
        <p:nvSpPr>
          <p:cNvPr id="4" name="Rectangle 1">
            <a:extLst>
              <a:ext uri="{FF2B5EF4-FFF2-40B4-BE49-F238E27FC236}">
                <a16:creationId xmlns:a16="http://schemas.microsoft.com/office/drawing/2014/main" id="{7A7FAA04-527D-4114-801F-46B6C37786D8}"/>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42175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Effect transition="in" filter="fade">
                                      <p:cBhvr>
                                        <p:cTn id="13" dur="500"/>
                                        <p:tgtEl>
                                          <p:spTgt spid="10">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xEl>
                                              <p:pRg st="3" end="3"/>
                                            </p:txEl>
                                          </p:spTgt>
                                        </p:tgtEl>
                                        <p:attrNameLst>
                                          <p:attrName>style.visibility</p:attrName>
                                        </p:attrNameLst>
                                      </p:cBhvr>
                                      <p:to>
                                        <p:strVal val="visible"/>
                                      </p:to>
                                    </p:set>
                                    <p:animEffect transition="in" filter="fade">
                                      <p:cBhvr>
                                        <p:cTn id="16"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3DA36-10C1-9197-5991-2A7830590939}"/>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2EB492CC-F303-07AA-5307-6799563BF645}"/>
              </a:ext>
            </a:extLst>
          </p:cNvPr>
          <p:cNvSpPr>
            <a:spLocks noGrp="1"/>
          </p:cNvSpPr>
          <p:nvPr>
            <p:ph type="ftr"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alpha val="65000"/>
                  </a:srgbClr>
                </a:solidFill>
                <a:effectLst/>
                <a:uLnTx/>
                <a:uFillTx/>
                <a:latin typeface="Graphik"/>
                <a:ea typeface="+mn-ea"/>
                <a:cs typeface="+mn-cs"/>
              </a:rPr>
              <a:t>Copyright © 2022 Accenture. All rights reserved.</a:t>
            </a:r>
          </a:p>
        </p:txBody>
      </p:sp>
      <p:sp>
        <p:nvSpPr>
          <p:cNvPr id="3" name="Slide Number Placeholder 2">
            <a:extLst>
              <a:ext uri="{FF2B5EF4-FFF2-40B4-BE49-F238E27FC236}">
                <a16:creationId xmlns:a16="http://schemas.microsoft.com/office/drawing/2014/main" id="{37133254-28C8-D14A-2B8B-3DC64F1431D7}"/>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35D337-8C55-4B99-9AB7-D79F1CEFE5E7}" type="slidenum">
              <a:rPr kumimoji="0" lang="en-US" sz="800" b="0" i="0" u="none" strike="noStrike" kern="1200" cap="none" spc="0" normalizeH="0" baseline="0" noProof="0" smtClean="0">
                <a:ln>
                  <a:noFill/>
                </a:ln>
                <a:solidFill>
                  <a:srgbClr val="FFFFFF">
                    <a:alpha val="65000"/>
                  </a:srgbClr>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800" b="0" i="0" u="none" strike="noStrike" kern="1200" cap="none" spc="0" normalizeH="0" baseline="0" noProof="0">
              <a:ln>
                <a:noFill/>
              </a:ln>
              <a:solidFill>
                <a:srgbClr val="FFFFFF">
                  <a:alpha val="65000"/>
                </a:srgbClr>
              </a:solidFill>
              <a:effectLst/>
              <a:uLnTx/>
              <a:uFillTx/>
              <a:latin typeface="Graphik"/>
              <a:ea typeface="+mn-ea"/>
              <a:cs typeface="+mn-cs"/>
            </a:endParaRPr>
          </a:p>
        </p:txBody>
      </p:sp>
      <p:sp>
        <p:nvSpPr>
          <p:cNvPr id="14" name="Title 13">
            <a:extLst>
              <a:ext uri="{FF2B5EF4-FFF2-40B4-BE49-F238E27FC236}">
                <a16:creationId xmlns:a16="http://schemas.microsoft.com/office/drawing/2014/main" id="{A719759F-0169-1871-FA07-B6C1FDA1F1A0}"/>
              </a:ext>
            </a:extLst>
          </p:cNvPr>
          <p:cNvSpPr>
            <a:spLocks noGrp="1"/>
          </p:cNvSpPr>
          <p:nvPr>
            <p:ph type="title"/>
          </p:nvPr>
        </p:nvSpPr>
        <p:spPr>
          <a:xfrm>
            <a:off x="349200" y="346108"/>
            <a:ext cx="11460213" cy="609398"/>
          </a:xfrm>
        </p:spPr>
        <p:txBody>
          <a:bodyPr/>
          <a:lstStyle/>
          <a:p>
            <a:r>
              <a:rPr lang="en-US" sz="4400"/>
              <a:t>5. Technical Overview (2/2)</a:t>
            </a:r>
            <a:endParaRPr lang="en-US" sz="3600"/>
          </a:p>
        </p:txBody>
      </p:sp>
      <p:sp>
        <p:nvSpPr>
          <p:cNvPr id="10" name="Content Placeholder 2">
            <a:extLst>
              <a:ext uri="{FF2B5EF4-FFF2-40B4-BE49-F238E27FC236}">
                <a16:creationId xmlns:a16="http://schemas.microsoft.com/office/drawing/2014/main" id="{1A67DCF8-A54A-B0F4-4CE0-2B0E2B595876}"/>
              </a:ext>
            </a:extLst>
          </p:cNvPr>
          <p:cNvSpPr txBox="1">
            <a:spLocks/>
          </p:cNvSpPr>
          <p:nvPr/>
        </p:nvSpPr>
        <p:spPr>
          <a:xfrm>
            <a:off x="349199" y="1138688"/>
            <a:ext cx="10778875" cy="4905852"/>
          </a:xfrm>
          <a:prstGeom prst="rect">
            <a:avLst/>
          </a:prstGeom>
        </p:spPr>
        <p:txBody>
          <a:bodyPr vert="horz" lIns="0" tIns="0" rIns="0" bIns="0" rtlCol="0" anchor="t">
            <a:noAutofit/>
          </a:bodyPr>
          <a:lst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mj-lt"/>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18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lvl="1">
              <a:lnSpc>
                <a:spcPct val="150000"/>
              </a:lnSpc>
            </a:pPr>
            <a:r>
              <a:rPr lang="en-US" b="1">
                <a:latin typeface="Graphik"/>
              </a:rPr>
              <a:t>Estimated monthly costs:</a:t>
            </a:r>
            <a:r>
              <a:rPr lang="en-US">
                <a:latin typeface="Graphik"/>
              </a:rPr>
              <a:t> Assuming a traffic of 5000 concurrent request on the website.</a:t>
            </a:r>
          </a:p>
          <a:p>
            <a:pPr marL="571500" indent="-342900">
              <a:lnSpc>
                <a:spcPct val="150000"/>
              </a:lnSpc>
              <a:buFont typeface="Wingdings" panose="020B0604020202020204" pitchFamily="34" charset="0"/>
              <a:buChar char="v"/>
            </a:pPr>
            <a:r>
              <a:rPr lang="en-US">
                <a:latin typeface="Graphik"/>
              </a:rPr>
              <a:t>Runtime</a:t>
            </a:r>
            <a:r>
              <a:rPr lang="en-US">
                <a:latin typeface="+mn-lt"/>
              </a:rPr>
              <a:t> Server Cost: $2000- $2500</a:t>
            </a:r>
            <a:endParaRPr lang="en-US"/>
          </a:p>
          <a:p>
            <a:pPr marL="228600">
              <a:lnSpc>
                <a:spcPct val="150000"/>
              </a:lnSpc>
            </a:pPr>
            <a:r>
              <a:rPr lang="en-US" sz="1800" b="1">
                <a:latin typeface="Graphik"/>
                <a:ea typeface="Roboto"/>
                <a:cs typeface="Roboto"/>
              </a:rPr>
              <a:t>Estimated establishment cost:</a:t>
            </a:r>
            <a:endParaRPr lang="en-US"/>
          </a:p>
          <a:p>
            <a:pPr marL="571500" indent="-342900">
              <a:lnSpc>
                <a:spcPct val="150000"/>
              </a:lnSpc>
              <a:buFont typeface="Wingdings" panose="020B0604020202020204" pitchFamily="34" charset="0"/>
              <a:buChar char="v"/>
            </a:pPr>
            <a:r>
              <a:rPr lang="en-US" sz="2000">
                <a:latin typeface="Graphik"/>
                <a:ea typeface="Roboto"/>
                <a:cs typeface="Roboto"/>
              </a:rPr>
              <a:t>Development (one-time): </a:t>
            </a:r>
            <a:r>
              <a:rPr lang="en-US">
                <a:latin typeface="Graphik"/>
                <a:ea typeface="Roboto"/>
                <a:cs typeface="Roboto"/>
              </a:rPr>
              <a:t>$5,000</a:t>
            </a:r>
            <a:r>
              <a:rPr lang="en-US" sz="2000">
                <a:latin typeface="Graphik"/>
                <a:ea typeface="Roboto"/>
                <a:cs typeface="Roboto"/>
              </a:rPr>
              <a:t> - </a:t>
            </a:r>
            <a:r>
              <a:rPr lang="en-US">
                <a:latin typeface="Graphik"/>
                <a:ea typeface="Roboto"/>
                <a:cs typeface="Roboto"/>
              </a:rPr>
              <a:t>$25,000</a:t>
            </a:r>
            <a:endParaRPr lang="en-US">
              <a:latin typeface="Graphik Semibold"/>
              <a:ea typeface="Roboto"/>
              <a:cs typeface="Roboto"/>
            </a:endParaRPr>
          </a:p>
          <a:p>
            <a:pPr marL="571500" indent="-342900">
              <a:lnSpc>
                <a:spcPct val="150000"/>
              </a:lnSpc>
              <a:buFont typeface="Wingdings" panose="020B0604020202020204" pitchFamily="34" charset="0"/>
              <a:buChar char="v"/>
            </a:pPr>
            <a:r>
              <a:rPr lang="en-US">
                <a:latin typeface="Graphik"/>
                <a:ea typeface="Roboto"/>
                <a:cs typeface="Roboto"/>
              </a:rPr>
              <a:t>Licensing</a:t>
            </a:r>
            <a:r>
              <a:rPr lang="en-US" sz="2000">
                <a:latin typeface="Graphik"/>
                <a:ea typeface="Roboto"/>
                <a:cs typeface="Roboto"/>
              </a:rPr>
              <a:t> and Third-Party Services: $200 - $</a:t>
            </a:r>
            <a:r>
              <a:rPr lang="en-US">
                <a:latin typeface="Graphik"/>
                <a:ea typeface="Roboto"/>
                <a:cs typeface="Roboto"/>
              </a:rPr>
              <a:t>1,000</a:t>
            </a:r>
          </a:p>
          <a:p>
            <a:pPr marL="571500" indent="-342900">
              <a:lnSpc>
                <a:spcPct val="150000"/>
              </a:lnSpc>
              <a:buFont typeface="Wingdings" panose="020B0604020202020204" pitchFamily="34" charset="0"/>
              <a:buChar char="v"/>
            </a:pPr>
            <a:r>
              <a:rPr lang="en-US">
                <a:latin typeface="Graphik"/>
                <a:ea typeface="Roboto"/>
                <a:cs typeface="Roboto"/>
              </a:rPr>
              <a:t>Maintenance</a:t>
            </a:r>
            <a:r>
              <a:rPr lang="en-US" sz="2000">
                <a:latin typeface="Graphik"/>
                <a:ea typeface="Roboto"/>
                <a:cs typeface="Roboto"/>
              </a:rPr>
              <a:t> and Support: $5,000 - $15,000</a:t>
            </a:r>
            <a:endParaRPr lang="en-US">
              <a:latin typeface="Graphik"/>
            </a:endParaRPr>
          </a:p>
          <a:p>
            <a:pPr marL="571500" indent="-342900">
              <a:lnSpc>
                <a:spcPct val="150000"/>
              </a:lnSpc>
              <a:buFont typeface="Wingdings" panose="020B0604020202020204" pitchFamily="34" charset="0"/>
              <a:buChar char="v"/>
            </a:pPr>
            <a:r>
              <a:rPr lang="en-US" sz="2000">
                <a:latin typeface="Graphik"/>
                <a:ea typeface="Roboto"/>
                <a:cs typeface="Roboto"/>
              </a:rPr>
              <a:t>Security and Compliance: $500 - $2,000</a:t>
            </a:r>
            <a:endParaRPr lang="en-US">
              <a:latin typeface="Graphik"/>
            </a:endParaRPr>
          </a:p>
          <a:p>
            <a:pPr marL="571500" lvl="1" indent="-342900">
              <a:lnSpc>
                <a:spcPct val="150000"/>
              </a:lnSpc>
              <a:buFont typeface="Arial" panose="020B0604020202020204" pitchFamily="34" charset="0"/>
              <a:buChar char="•"/>
            </a:pPr>
            <a:endParaRPr lang="en-US" sz="2000"/>
          </a:p>
          <a:p>
            <a:pPr marL="228600" lvl="1">
              <a:lnSpc>
                <a:spcPct val="150000"/>
              </a:lnSpc>
            </a:pPr>
            <a:endParaRPr lang="en-US" sz="2000"/>
          </a:p>
        </p:txBody>
      </p:sp>
      <p:sp>
        <p:nvSpPr>
          <p:cNvPr id="4" name="Rectangle 1">
            <a:extLst>
              <a:ext uri="{FF2B5EF4-FFF2-40B4-BE49-F238E27FC236}">
                <a16:creationId xmlns:a16="http://schemas.microsoft.com/office/drawing/2014/main" id="{88759021-90D5-CD2D-A6B8-8AB761836613}"/>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46852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fade">
                                      <p:cBhvr>
                                        <p:cTn id="27" dur="500"/>
                                        <p:tgtEl>
                                          <p:spTgt spid="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fade">
                                      <p:cBhvr>
                                        <p:cTn id="32" dur="500"/>
                                        <p:tgtEl>
                                          <p:spTgt spid="1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xEl>
                                              <p:pRg st="6" end="6"/>
                                            </p:txEl>
                                          </p:spTgt>
                                        </p:tgtEl>
                                        <p:attrNameLst>
                                          <p:attrName>style.visibility</p:attrName>
                                        </p:attrNameLst>
                                      </p:cBhvr>
                                      <p:to>
                                        <p:strVal val="visible"/>
                                      </p:to>
                                    </p:set>
                                    <p:animEffect transition="in" filter="fade">
                                      <p:cBhvr>
                                        <p:cTn id="37"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theme/theme1.xml><?xml version="1.0" encoding="utf-8"?>
<a:theme xmlns:a="http://schemas.openxmlformats.org/drawingml/2006/main" name="Accenture Core">
  <a:themeElements>
    <a:clrScheme name="Accenture 2020">
      <a:dk1>
        <a:srgbClr val="000000"/>
      </a:dk1>
      <a:lt1>
        <a:srgbClr val="FFFFFF"/>
      </a:lt1>
      <a:dk2>
        <a:srgbClr val="96968C"/>
      </a:dk2>
      <a:lt2>
        <a:srgbClr val="E6E6E6"/>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Graphik Semibold">
      <a:majorFont>
        <a:latin typeface="Graphik Semibold"/>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a:spAutoFit/>
      </a:bodyPr>
      <a:lstStyle>
        <a:defPPr marL="0" algn="l">
          <a:defRPr dirty="0"/>
        </a:defPPr>
      </a:lstStyle>
    </a:txDef>
  </a:objectDefaults>
  <a:extraClrSchemeLst/>
  <a:custClrLst>
    <a:custClr name="Accent Purple 1">
      <a:srgbClr val="B455AA"/>
    </a:custClr>
    <a:custClr name="Accent Purple 2">
      <a:srgbClr val="A055F5"/>
    </a:custClr>
    <a:custClr name="Accent Purple 3">
      <a:srgbClr val="BE82FF"/>
    </a:custClr>
    <a:custClr name="Accent Purple 4">
      <a:srgbClr val="DCAFFF"/>
    </a:custClr>
    <a:custClr name="Accent Purple 5">
      <a:srgbClr val="E6DCFF"/>
    </a:custClr>
  </a:custClrLst>
  <a:extLst>
    <a:ext uri="{05A4C25C-085E-4340-85A3-A5531E510DB2}">
      <thm15:themeFamily xmlns:thm15="http://schemas.microsoft.com/office/thememl/2012/main" name="210793-School-of-tech-VI.potx" id="{EEFCAB36-6F9D-422D-9854-8A83390769D6}" vid="{8A9F8EA5-CC03-489E-B3B1-63D6A199D6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7A89C0892C45845923707AF212CF736" ma:contentTypeVersion="5" ma:contentTypeDescription="Create a new document." ma:contentTypeScope="" ma:versionID="d224dba8b98f3cbbcc6485bbb7983359">
  <xsd:schema xmlns:xsd="http://www.w3.org/2001/XMLSchema" xmlns:xs="http://www.w3.org/2001/XMLSchema" xmlns:p="http://schemas.microsoft.com/office/2006/metadata/properties" xmlns:ns2="0f770e78-f94b-42aa-bcc3-46f788ac5042" targetNamespace="http://schemas.microsoft.com/office/2006/metadata/properties" ma:root="true" ma:fieldsID="ae67f796977b2ce3866558a524b83af0" ns2:_="">
    <xsd:import namespace="0f770e78-f94b-42aa-bcc3-46f788ac504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770e78-f94b-42aa-bcc3-46f788ac50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37F37F8-1319-40E5-8B18-56F6F359303E}">
  <ds:schemaRefs>
    <ds:schemaRef ds:uri="0f770e78-f94b-42aa-bcc3-46f788ac504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294E3F09-0A63-4A84-94F5-6BE7F403569C}">
  <ds:schemaRefs>
    <ds:schemaRef ds:uri="0f770e78-f94b-42aa-bcc3-46f788ac504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B2818DF-F3F1-40A5-9320-0980911BBCC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17</Slides>
  <Notes>13</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Accenture Core</vt:lpstr>
      <vt:lpstr>PowerPoint Presentation</vt:lpstr>
      <vt:lpstr>PowerPoint Presentation</vt:lpstr>
      <vt:lpstr>Outline</vt:lpstr>
      <vt:lpstr>PowerPoint Presentation</vt:lpstr>
      <vt:lpstr>2. Project Context</vt:lpstr>
      <vt:lpstr>3. Scope &amp; Limitation</vt:lpstr>
      <vt:lpstr>4. Technical Overview (1/2)</vt:lpstr>
      <vt:lpstr>5. Technical Overview (2/2)</vt:lpstr>
      <vt:lpstr>5. Technical Overview (2/2)</vt:lpstr>
      <vt:lpstr>6. Methodology (1/2) </vt:lpstr>
      <vt:lpstr>6. Methodology (2/2)</vt:lpstr>
      <vt:lpstr>7. Design Overview</vt:lpstr>
      <vt:lpstr>7. Design Overview</vt:lpstr>
      <vt:lpstr>8. Demo</vt:lpstr>
      <vt:lpstr>Reminders</vt:lpstr>
      <vt:lpstr>PowerPoint Presentation</vt:lpstr>
      <vt:lpstr>Technical Overview – Annexure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IT DEPT</dc:creator>
  <cp:revision>11</cp:revision>
  <dcterms:created xsi:type="dcterms:W3CDTF">2017-11-24T07:18:39Z</dcterms:created>
  <dcterms:modified xsi:type="dcterms:W3CDTF">2025-02-03T04:59:11Z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0x01010067A89C0892C45845923707AF212CF736</vt:lpwstr>
  </property>
</Properties>
</file>